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495c00d9a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e55cbcfc244a6"/>
  </p:sldMasterIdLst>
  <p:sldIdLst>
    <p:sldId xmlns:r="http://schemas.openxmlformats.org/officeDocument/2006/relationships" id="256" r:id="R008b7333e3124a67"/>
    <p:sldId xmlns:r="http://schemas.openxmlformats.org/officeDocument/2006/relationships" id="257" r:id="R728690f9267f45c2"/>
    <p:sldId xmlns:r="http://schemas.openxmlformats.org/officeDocument/2006/relationships" id="258" r:id="Rf4390bdcf79947dd"/>
    <p:sldId xmlns:r="http://schemas.openxmlformats.org/officeDocument/2006/relationships" id="259" r:id="Rab53096af57e4aa2"/>
    <p:sldId xmlns:r="http://schemas.openxmlformats.org/officeDocument/2006/relationships" id="260" r:id="R759aafa5ae464e3d"/>
    <p:sldId xmlns:r="http://schemas.openxmlformats.org/officeDocument/2006/relationships" id="261" r:id="R3f90831528344c24"/>
    <p:sldId xmlns:r="http://schemas.openxmlformats.org/officeDocument/2006/relationships" id="262" r:id="Rcf12616f965e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e55cbcfc244a6" /><Relationship Type="http://schemas.openxmlformats.org/officeDocument/2006/relationships/slide" Target="/ppt/slides/slide1.xml" Id="R008b7333e3124a67" /><Relationship Type="http://schemas.openxmlformats.org/officeDocument/2006/relationships/slide" Target="/ppt/slides/slide2.xml" Id="R728690f9267f45c2" /><Relationship Type="http://schemas.openxmlformats.org/officeDocument/2006/relationships/slide" Target="/ppt/slides/slide3.xml" Id="Rf4390bdcf79947dd" /><Relationship Type="http://schemas.openxmlformats.org/officeDocument/2006/relationships/slide" Target="/ppt/slides/slide4.xml" Id="Rab53096af57e4aa2" /><Relationship Type="http://schemas.openxmlformats.org/officeDocument/2006/relationships/slide" Target="/ppt/slides/slide5.xml" Id="R759aafa5ae464e3d" /><Relationship Type="http://schemas.openxmlformats.org/officeDocument/2006/relationships/slide" Target="/ppt/slides/slide6.xml" Id="R3f90831528344c24" /><Relationship Type="http://schemas.openxmlformats.org/officeDocument/2006/relationships/slide" Target="/ppt/slides/slide7.xml" Id="Rcf12616f965e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cd7901601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46a4fe784b34" /><Relationship Type="http://schemas.openxmlformats.org/officeDocument/2006/relationships/theme" Target="/ppt/slideMasters/theme/theme1.xml" Id="R419ea91eec8e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446a4fe78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35b3cde5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95d1f23b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e90b48610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4696eee5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c190db936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93bd87ff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7a3c87786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BILSENTER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9 650 624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9 723 670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FØRE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v/Birger Føre, Sørkjosveien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77728488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953 307 685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BILSENTER AS</a:t>
            </a:r>
          </a:p>
        </p:txBody>
      </p:sp>
    </p:spTree>
  </p:cSld>
  <p:clrMapOvr>
    <a:masterClrMapping xmlns:a="http://schemas.openxmlformats.org/drawingml/2006/main"/>
  </p:clrMapOvr>
</p:sld>
</file>