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c5b120cd7f4c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6ba3c2bb174a77"/>
  </p:sldMasterIdLst>
  <p:sldIdLst>
    <p:sldId xmlns:r="http://schemas.openxmlformats.org/officeDocument/2006/relationships" id="256" r:id="Rde3f681555854e18"/>
    <p:sldId xmlns:r="http://schemas.openxmlformats.org/officeDocument/2006/relationships" id="257" r:id="R9683b759b41e4bac"/>
    <p:sldId xmlns:r="http://schemas.openxmlformats.org/officeDocument/2006/relationships" id="258" r:id="Ra8911e49afbf47ec"/>
    <p:sldId xmlns:r="http://schemas.openxmlformats.org/officeDocument/2006/relationships" id="259" r:id="R4a64ab1637964e5b"/>
    <p:sldId xmlns:r="http://schemas.openxmlformats.org/officeDocument/2006/relationships" id="260" r:id="R246bea5b372d4c8e"/>
    <p:sldId xmlns:r="http://schemas.openxmlformats.org/officeDocument/2006/relationships" id="261" r:id="Rb82dd535802b4801"/>
    <p:sldId xmlns:r="http://schemas.openxmlformats.org/officeDocument/2006/relationships" id="262" r:id="R2abe550e2c07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6ba3c2bb174a77" /><Relationship Type="http://schemas.openxmlformats.org/officeDocument/2006/relationships/slide" Target="/ppt/slides/slide1.xml" Id="Rde3f681555854e18" /><Relationship Type="http://schemas.openxmlformats.org/officeDocument/2006/relationships/slide" Target="/ppt/slides/slide2.xml" Id="R9683b759b41e4bac" /><Relationship Type="http://schemas.openxmlformats.org/officeDocument/2006/relationships/slide" Target="/ppt/slides/slide3.xml" Id="Ra8911e49afbf47ec" /><Relationship Type="http://schemas.openxmlformats.org/officeDocument/2006/relationships/slide" Target="/ppt/slides/slide4.xml" Id="R4a64ab1637964e5b" /><Relationship Type="http://schemas.openxmlformats.org/officeDocument/2006/relationships/slide" Target="/ppt/slides/slide5.xml" Id="R246bea5b372d4c8e" /><Relationship Type="http://schemas.openxmlformats.org/officeDocument/2006/relationships/slide" Target="/ppt/slides/slide6.xml" Id="Rb82dd535802b4801" /><Relationship Type="http://schemas.openxmlformats.org/officeDocument/2006/relationships/slide" Target="/ppt/slides/slide7.xml" Id="R2abe550e2c07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3ff818724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b01ab832c4300" /><Relationship Type="http://schemas.openxmlformats.org/officeDocument/2006/relationships/theme" Target="/ppt/slideMasters/theme/theme1.xml" Id="R3c3de6f02196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7b01ab832c43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078e3f69e4f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cce16698e4c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8f598132f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a480bd0cc4d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9ed7c8a4c48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d0f1828644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7c4ffe18b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ALFRED SØRGAARD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ALFRED SØRGAARD EFTF AS ble etablert [år] og holder til i Flatanger.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48 037 910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2 657 796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2 543 965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17 892 231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22 592 530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SØRGAARD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7770 Flatanger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81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953 348 853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ALFRED SØRGAARD EFTF AS</a:t>
            </a:r>
          </a:p>
        </p:txBody>
      </p:sp>
    </p:spTree>
  </p:cSld>
  <p:clrMapOvr>
    <a:masterClrMapping xmlns:a="http://schemas.openxmlformats.org/drawingml/2006/main"/>
  </p:clrMapOvr>
</p:sld>
</file>