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c16100c63547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d4efc6127c43cd"/>
  </p:sldMasterIdLst>
  <p:sldIdLst>
    <p:sldId xmlns:r="http://schemas.openxmlformats.org/officeDocument/2006/relationships" id="256" r:id="R01a19d0dee6d46bb"/>
    <p:sldId xmlns:r="http://schemas.openxmlformats.org/officeDocument/2006/relationships" id="257" r:id="R9195590feaac4fff"/>
    <p:sldId xmlns:r="http://schemas.openxmlformats.org/officeDocument/2006/relationships" id="258" r:id="R6c736cd1bbef4659"/>
    <p:sldId xmlns:r="http://schemas.openxmlformats.org/officeDocument/2006/relationships" id="259" r:id="Rcfa8dee20f484717"/>
    <p:sldId xmlns:r="http://schemas.openxmlformats.org/officeDocument/2006/relationships" id="260" r:id="R7c681d80933349fc"/>
    <p:sldId xmlns:r="http://schemas.openxmlformats.org/officeDocument/2006/relationships" id="261" r:id="R5cf5af29d0304ef6"/>
    <p:sldId xmlns:r="http://schemas.openxmlformats.org/officeDocument/2006/relationships" id="262" r:id="R3b87862e321a46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4efc6127c43cd" /><Relationship Type="http://schemas.openxmlformats.org/officeDocument/2006/relationships/slide" Target="/ppt/slides/slide1.xml" Id="R01a19d0dee6d46bb" /><Relationship Type="http://schemas.openxmlformats.org/officeDocument/2006/relationships/slide" Target="/ppt/slides/slide2.xml" Id="R9195590feaac4fff" /><Relationship Type="http://schemas.openxmlformats.org/officeDocument/2006/relationships/slide" Target="/ppt/slides/slide3.xml" Id="R6c736cd1bbef4659" /><Relationship Type="http://schemas.openxmlformats.org/officeDocument/2006/relationships/slide" Target="/ppt/slides/slide4.xml" Id="Rcfa8dee20f484717" /><Relationship Type="http://schemas.openxmlformats.org/officeDocument/2006/relationships/slide" Target="/ppt/slides/slide5.xml" Id="R7c681d80933349fc" /><Relationship Type="http://schemas.openxmlformats.org/officeDocument/2006/relationships/slide" Target="/ppt/slides/slide6.xml" Id="R5cf5af29d0304ef6" /><Relationship Type="http://schemas.openxmlformats.org/officeDocument/2006/relationships/slide" Target="/ppt/slides/slide7.xml" Id="R3b87862e321a46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3faf2e13046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b69571ba2449f" /><Relationship Type="http://schemas.openxmlformats.org/officeDocument/2006/relationships/theme" Target="/ppt/slideMasters/theme/theme1.xml" Id="R28d259b6e23843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9b69571ba244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2b94e02fd41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bef38a1124d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9ee7a14f747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9f3b5ea7641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b96eec09c4d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d68af4a3247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68a8a86894f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 ØKONOMI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−769 354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5 281 775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21 582 620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28 072 206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ERIK 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H0301, Sanden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22233437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hans.erik.lie@online.no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953 374 730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 ØKONOMI AS</a:t>
            </a:r>
          </a:p>
        </p:txBody>
      </p:sp>
    </p:spTree>
  </p:cSld>
  <p:clrMapOvr>
    <a:masterClrMapping xmlns:a="http://schemas.openxmlformats.org/drawingml/2006/main"/>
  </p:clrMapOvr>
</p:sld>
</file>