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17a5bb2cae744a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21e474b25454069"/>
  </p:sldMasterIdLst>
  <p:sldIdLst>
    <p:sldId xmlns:r="http://schemas.openxmlformats.org/officeDocument/2006/relationships" id="256" r:id="Rd64c93b6756f43ab"/>
    <p:sldId xmlns:r="http://schemas.openxmlformats.org/officeDocument/2006/relationships" id="257" r:id="R064a56566856460f"/>
    <p:sldId xmlns:r="http://schemas.openxmlformats.org/officeDocument/2006/relationships" id="258" r:id="R46520c1000f9463c"/>
    <p:sldId xmlns:r="http://schemas.openxmlformats.org/officeDocument/2006/relationships" id="259" r:id="R84d433a837c54243"/>
    <p:sldId xmlns:r="http://schemas.openxmlformats.org/officeDocument/2006/relationships" id="260" r:id="Rbc29ecee0ac1450f"/>
    <p:sldId xmlns:r="http://schemas.openxmlformats.org/officeDocument/2006/relationships" id="261" r:id="R08ed8619e80f43e0"/>
    <p:sldId xmlns:r="http://schemas.openxmlformats.org/officeDocument/2006/relationships" id="262" r:id="Ra2753d4e4870475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1e474b25454069" /><Relationship Type="http://schemas.openxmlformats.org/officeDocument/2006/relationships/slide" Target="/ppt/slides/slide1.xml" Id="Rd64c93b6756f43ab" /><Relationship Type="http://schemas.openxmlformats.org/officeDocument/2006/relationships/slide" Target="/ppt/slides/slide2.xml" Id="R064a56566856460f" /><Relationship Type="http://schemas.openxmlformats.org/officeDocument/2006/relationships/slide" Target="/ppt/slides/slide3.xml" Id="R46520c1000f9463c" /><Relationship Type="http://schemas.openxmlformats.org/officeDocument/2006/relationships/slide" Target="/ppt/slides/slide4.xml" Id="R84d433a837c54243" /><Relationship Type="http://schemas.openxmlformats.org/officeDocument/2006/relationships/slide" Target="/ppt/slides/slide5.xml" Id="Rbc29ecee0ac1450f" /><Relationship Type="http://schemas.openxmlformats.org/officeDocument/2006/relationships/slide" Target="/ppt/slides/slide6.xml" Id="R08ed8619e80f43e0" /><Relationship Type="http://schemas.openxmlformats.org/officeDocument/2006/relationships/slide" Target="/ppt/slides/slide7.xml" Id="Ra2753d4e4870475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0c3831e2bc4a8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ada6a890714608" /><Relationship Type="http://schemas.openxmlformats.org/officeDocument/2006/relationships/theme" Target="/ppt/slideMasters/theme/theme1.xml" Id="R13a50e8f0e60407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eada6a89071460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c221b7d7c248e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98862d0eac461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9208755a4540a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622b7e98644e4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4089720a53436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148c9c953e4ec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d6f2ef4e9642c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NESLIA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NESLIA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NESLIA HOLDING AS ble etablert [år] og holder til i Nesbru.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NESLIA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NESLIA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NESLIA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−4 920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375 438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1 444 147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1 636 726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NESLIA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BURAN PETTER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NESLIA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Neslia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1394 Nesbru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petter.buran@amesto.no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953 567 210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NESLIA HOLDING AS</a:t>
            </a:r>
          </a:p>
        </p:txBody>
      </p:sp>
    </p:spTree>
  </p:cSld>
  <p:clrMapOvr>
    <a:masterClrMapping xmlns:a="http://schemas.openxmlformats.org/drawingml/2006/main"/>
  </p:clrMapOvr>
</p:sld>
</file>