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caa6fe8b6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c0cb5a3c7b477d"/>
  </p:sldMasterIdLst>
  <p:sldIdLst>
    <p:sldId xmlns:r="http://schemas.openxmlformats.org/officeDocument/2006/relationships" id="256" r:id="R17b0a48d32e54992"/>
    <p:sldId xmlns:r="http://schemas.openxmlformats.org/officeDocument/2006/relationships" id="257" r:id="R5cf30ac3cbce40dd"/>
    <p:sldId xmlns:r="http://schemas.openxmlformats.org/officeDocument/2006/relationships" id="258" r:id="R7d7b4669e9134a45"/>
    <p:sldId xmlns:r="http://schemas.openxmlformats.org/officeDocument/2006/relationships" id="259" r:id="R8bad975672c04b30"/>
    <p:sldId xmlns:r="http://schemas.openxmlformats.org/officeDocument/2006/relationships" id="260" r:id="R2581ed3526694e5f"/>
    <p:sldId xmlns:r="http://schemas.openxmlformats.org/officeDocument/2006/relationships" id="261" r:id="Rd56284ff60d54278"/>
    <p:sldId xmlns:r="http://schemas.openxmlformats.org/officeDocument/2006/relationships" id="262" r:id="R1c267d676c4f4a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0cb5a3c7b477d" /><Relationship Type="http://schemas.openxmlformats.org/officeDocument/2006/relationships/slide" Target="/ppt/slides/slide1.xml" Id="R17b0a48d32e54992" /><Relationship Type="http://schemas.openxmlformats.org/officeDocument/2006/relationships/slide" Target="/ppt/slides/slide2.xml" Id="R5cf30ac3cbce40dd" /><Relationship Type="http://schemas.openxmlformats.org/officeDocument/2006/relationships/slide" Target="/ppt/slides/slide3.xml" Id="R7d7b4669e9134a45" /><Relationship Type="http://schemas.openxmlformats.org/officeDocument/2006/relationships/slide" Target="/ppt/slides/slide4.xml" Id="R8bad975672c04b30" /><Relationship Type="http://schemas.openxmlformats.org/officeDocument/2006/relationships/slide" Target="/ppt/slides/slide5.xml" Id="R2581ed3526694e5f" /><Relationship Type="http://schemas.openxmlformats.org/officeDocument/2006/relationships/slide" Target="/ppt/slides/slide6.xml" Id="Rd56284ff60d54278" /><Relationship Type="http://schemas.openxmlformats.org/officeDocument/2006/relationships/slide" Target="/ppt/slides/slide7.xml" Id="R1c267d676c4f4a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bdc322e97f42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73c21ff704a66" /><Relationship Type="http://schemas.openxmlformats.org/officeDocument/2006/relationships/theme" Target="/ppt/slideMasters/theme/theme1.xml" Id="R32c2c70b04a14b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e73c21ff70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dd0bd83df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959630de49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d414241641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9b11f42d6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cddaa2273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4c0ee0d2a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471f029db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TØNJUM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TØNJUM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112 950 439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154 844 618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 AIR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TØNJUM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NOORDIX BV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PETTER TØNJUM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TØNJUM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 MARIE TØNJUM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Minde allé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20 80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erik@tonjum.no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953 833 360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TØNJUM INVEST AS</a:t>
            </a:r>
          </a:p>
        </p:txBody>
      </p:sp>
    </p:spTree>
  </p:cSld>
  <p:clrMapOvr>
    <a:masterClrMapping xmlns:a="http://schemas.openxmlformats.org/drawingml/2006/main"/>
  </p:clrMapOvr>
</p:sld>
</file>