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c8eb72ae3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bf6a1e3cd47b5"/>
  </p:sldMasterIdLst>
  <p:sldIdLst>
    <p:sldId xmlns:r="http://schemas.openxmlformats.org/officeDocument/2006/relationships" id="256" r:id="Rcf0ddcb62a6d42ae"/>
    <p:sldId xmlns:r="http://schemas.openxmlformats.org/officeDocument/2006/relationships" id="257" r:id="R64a3d0da738b46c0"/>
    <p:sldId xmlns:r="http://schemas.openxmlformats.org/officeDocument/2006/relationships" id="258" r:id="R852e3ec422db46bb"/>
    <p:sldId xmlns:r="http://schemas.openxmlformats.org/officeDocument/2006/relationships" id="259" r:id="Ra7a6113c40b14ba8"/>
    <p:sldId xmlns:r="http://schemas.openxmlformats.org/officeDocument/2006/relationships" id="260" r:id="R0841cf439810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bf6a1e3cd47b5" /><Relationship Type="http://schemas.openxmlformats.org/officeDocument/2006/relationships/slide" Target="/ppt/slides/slide1.xml" Id="Rcf0ddcb62a6d42ae" /><Relationship Type="http://schemas.openxmlformats.org/officeDocument/2006/relationships/slide" Target="/ppt/slides/slide2.xml" Id="R64a3d0da738b46c0" /><Relationship Type="http://schemas.openxmlformats.org/officeDocument/2006/relationships/slide" Target="/ppt/slides/slide3.xml" Id="R852e3ec422db46bb" /><Relationship Type="http://schemas.openxmlformats.org/officeDocument/2006/relationships/slide" Target="/ppt/slides/slide4.xml" Id="Ra7a6113c40b14ba8" /><Relationship Type="http://schemas.openxmlformats.org/officeDocument/2006/relationships/slide" Target="/ppt/slides/slide5.xml" Id="R0841cf439810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443987a10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f2fb0e9d4523" /><Relationship Type="http://schemas.openxmlformats.org/officeDocument/2006/relationships/theme" Target="/ppt/slideMasters/theme/theme1.xml" Id="R29d9009a0d66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af2fb0e9d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dafffb07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bc8791f6f40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52df2328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3ed78a2ae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9516dfc83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GJØVDAL HANDELSLAG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GJØVDAL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GJØVDAL HANDELSLAG SA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GJØVDAL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GJØVDAL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GJØVDAL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Smeland 340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31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953 883 988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GJØVDAL HANDELSLAG SA</a:t>
            </a:r>
          </a:p>
        </p:txBody>
      </p:sp>
    </p:spTree>
  </p:cSld>
  <p:clrMapOvr>
    <a:masterClrMapping xmlns:a="http://schemas.openxmlformats.org/drawingml/2006/main"/>
  </p:clrMapOvr>
</p:sld>
</file>