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ea89b159e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3016a178f640ba"/>
  </p:sldMasterIdLst>
  <p:sldIdLst>
    <p:sldId xmlns:r="http://schemas.openxmlformats.org/officeDocument/2006/relationships" id="256" r:id="Rb765bb11a6e34974"/>
    <p:sldId xmlns:r="http://schemas.openxmlformats.org/officeDocument/2006/relationships" id="257" r:id="Rfc4d12d512324d5d"/>
    <p:sldId xmlns:r="http://schemas.openxmlformats.org/officeDocument/2006/relationships" id="258" r:id="Rfead5a5e3eda4e8c"/>
    <p:sldId xmlns:r="http://schemas.openxmlformats.org/officeDocument/2006/relationships" id="259" r:id="R63b9a9a06a3a47d0"/>
    <p:sldId xmlns:r="http://schemas.openxmlformats.org/officeDocument/2006/relationships" id="260" r:id="R033905c71ada41a1"/>
    <p:sldId xmlns:r="http://schemas.openxmlformats.org/officeDocument/2006/relationships" id="261" r:id="Ra34cfe4e96db49a3"/>
    <p:sldId xmlns:r="http://schemas.openxmlformats.org/officeDocument/2006/relationships" id="262" r:id="Rb1692012735a47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016a178f640ba" /><Relationship Type="http://schemas.openxmlformats.org/officeDocument/2006/relationships/slide" Target="/ppt/slides/slide1.xml" Id="Rb765bb11a6e34974" /><Relationship Type="http://schemas.openxmlformats.org/officeDocument/2006/relationships/slide" Target="/ppt/slides/slide2.xml" Id="Rfc4d12d512324d5d" /><Relationship Type="http://schemas.openxmlformats.org/officeDocument/2006/relationships/slide" Target="/ppt/slides/slide3.xml" Id="Rfead5a5e3eda4e8c" /><Relationship Type="http://schemas.openxmlformats.org/officeDocument/2006/relationships/slide" Target="/ppt/slides/slide4.xml" Id="R63b9a9a06a3a47d0" /><Relationship Type="http://schemas.openxmlformats.org/officeDocument/2006/relationships/slide" Target="/ppt/slides/slide5.xml" Id="R033905c71ada41a1" /><Relationship Type="http://schemas.openxmlformats.org/officeDocument/2006/relationships/slide" Target="/ppt/slides/slide6.xml" Id="Ra34cfe4e96db49a3" /><Relationship Type="http://schemas.openxmlformats.org/officeDocument/2006/relationships/slide" Target="/ppt/slides/slide7.xml" Id="Rb1692012735a47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03587e143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d60f447164856" /><Relationship Type="http://schemas.openxmlformats.org/officeDocument/2006/relationships/theme" Target="/ppt/slideMasters/theme/theme1.xml" Id="R7294cfe5da23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d60f44716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cdefefab3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575fed285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770fe155d48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08e2ecda5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499d74495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dc8aa50974a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8ae93412a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EGGEDAL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 HANDELSLAG AS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11 869 843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13 763 342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26 693 403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 BERGLIOT HAUGEN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ARILD BRÅTEN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STEEN KOLBJØRNSRUD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LARSEN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GRØNHOVD BJØRNSRUD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RINGEREIDE WIDDING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1500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71 46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senterleder@eggedalhandelslag.no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954 023 605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