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5a690be0f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72933a3c743db"/>
  </p:sldMasterIdLst>
  <p:sldIdLst>
    <p:sldId xmlns:r="http://schemas.openxmlformats.org/officeDocument/2006/relationships" id="256" r:id="R66f346e40cea4cb2"/>
    <p:sldId xmlns:r="http://schemas.openxmlformats.org/officeDocument/2006/relationships" id="257" r:id="R1a83702f4bc74f4a"/>
    <p:sldId xmlns:r="http://schemas.openxmlformats.org/officeDocument/2006/relationships" id="258" r:id="Rd3396b3bb7c04ee5"/>
    <p:sldId xmlns:r="http://schemas.openxmlformats.org/officeDocument/2006/relationships" id="259" r:id="R3a36240a6b504861"/>
    <p:sldId xmlns:r="http://schemas.openxmlformats.org/officeDocument/2006/relationships" id="260" r:id="R5963781254454779"/>
    <p:sldId xmlns:r="http://schemas.openxmlformats.org/officeDocument/2006/relationships" id="261" r:id="R94c78e217df74e20"/>
    <p:sldId xmlns:r="http://schemas.openxmlformats.org/officeDocument/2006/relationships" id="262" r:id="R22a24a9c73e9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72933a3c743db" /><Relationship Type="http://schemas.openxmlformats.org/officeDocument/2006/relationships/slide" Target="/ppt/slides/slide1.xml" Id="R66f346e40cea4cb2" /><Relationship Type="http://schemas.openxmlformats.org/officeDocument/2006/relationships/slide" Target="/ppt/slides/slide2.xml" Id="R1a83702f4bc74f4a" /><Relationship Type="http://schemas.openxmlformats.org/officeDocument/2006/relationships/slide" Target="/ppt/slides/slide3.xml" Id="Rd3396b3bb7c04ee5" /><Relationship Type="http://schemas.openxmlformats.org/officeDocument/2006/relationships/slide" Target="/ppt/slides/slide4.xml" Id="R3a36240a6b504861" /><Relationship Type="http://schemas.openxmlformats.org/officeDocument/2006/relationships/slide" Target="/ppt/slides/slide5.xml" Id="R5963781254454779" /><Relationship Type="http://schemas.openxmlformats.org/officeDocument/2006/relationships/slide" Target="/ppt/slides/slide6.xml" Id="R94c78e217df74e20" /><Relationship Type="http://schemas.openxmlformats.org/officeDocument/2006/relationships/slide" Target="/ppt/slides/slide7.xml" Id="R22a24a9c73e9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010549920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bc9e9a1d4b5e" /><Relationship Type="http://schemas.openxmlformats.org/officeDocument/2006/relationships/theme" Target="/ppt/slideMasters/theme/theme1.xml" Id="Rb9baa023ea2b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dbc9e9a1d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82a79314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f5938455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aab8552b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2d73a2b2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2156f915c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03eaf79f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9aa0f0e6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CONSULTA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