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dcf751991047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dff0a663b4e5a"/>
  </p:sldMasterIdLst>
  <p:sldIdLst>
    <p:sldId xmlns:r="http://schemas.openxmlformats.org/officeDocument/2006/relationships" id="256" r:id="R7b611b1e0c694cfa"/>
    <p:sldId xmlns:r="http://schemas.openxmlformats.org/officeDocument/2006/relationships" id="257" r:id="R5da87dd0d8dd435e"/>
    <p:sldId xmlns:r="http://schemas.openxmlformats.org/officeDocument/2006/relationships" id="258" r:id="Re2263dd869404447"/>
    <p:sldId xmlns:r="http://schemas.openxmlformats.org/officeDocument/2006/relationships" id="259" r:id="R466269012a904a6a"/>
    <p:sldId xmlns:r="http://schemas.openxmlformats.org/officeDocument/2006/relationships" id="260" r:id="R5de25bb6effd40f9"/>
    <p:sldId xmlns:r="http://schemas.openxmlformats.org/officeDocument/2006/relationships" id="261" r:id="R4627a8f30a35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dff0a663b4e5a" /><Relationship Type="http://schemas.openxmlformats.org/officeDocument/2006/relationships/slide" Target="/ppt/slides/slide1.xml" Id="R7b611b1e0c694cfa" /><Relationship Type="http://schemas.openxmlformats.org/officeDocument/2006/relationships/slide" Target="/ppt/slides/slide2.xml" Id="R5da87dd0d8dd435e" /><Relationship Type="http://schemas.openxmlformats.org/officeDocument/2006/relationships/slide" Target="/ppt/slides/slide3.xml" Id="Re2263dd869404447" /><Relationship Type="http://schemas.openxmlformats.org/officeDocument/2006/relationships/slide" Target="/ppt/slides/slide4.xml" Id="R466269012a904a6a" /><Relationship Type="http://schemas.openxmlformats.org/officeDocument/2006/relationships/slide" Target="/ppt/slides/slide5.xml" Id="R5de25bb6effd40f9" /><Relationship Type="http://schemas.openxmlformats.org/officeDocument/2006/relationships/slide" Target="/ppt/slides/slide6.xml" Id="R4627a8f30a35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41c973878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3cfa4170a4393" /><Relationship Type="http://schemas.openxmlformats.org/officeDocument/2006/relationships/theme" Target="/ppt/slideMasters/theme/theme1.xml" Id="Rfabf069598c149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63cfa4170a43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e287791c64a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36abb72a6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f5adcb0bd4b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724e5a934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26758a08b4b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4f355a80d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NAVIGATØRENE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NAVIGATØRENE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30 127 555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31 303 888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Munchs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15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post@navigatorene.no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www.navigatorene.no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954 386 481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