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0369c0200f41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82ebba7f1e4de4"/>
  </p:sldMasterIdLst>
  <p:sldIdLst>
    <p:sldId xmlns:r="http://schemas.openxmlformats.org/officeDocument/2006/relationships" id="256" r:id="R2419bccc8ee347b0"/>
    <p:sldId xmlns:r="http://schemas.openxmlformats.org/officeDocument/2006/relationships" id="257" r:id="R0a518536a00c4bc3"/>
    <p:sldId xmlns:r="http://schemas.openxmlformats.org/officeDocument/2006/relationships" id="258" r:id="Ra2c1a4c4943040bf"/>
    <p:sldId xmlns:r="http://schemas.openxmlformats.org/officeDocument/2006/relationships" id="259" r:id="R0dd8e28569e74851"/>
    <p:sldId xmlns:r="http://schemas.openxmlformats.org/officeDocument/2006/relationships" id="260" r:id="R640b0ed500a54706"/>
    <p:sldId xmlns:r="http://schemas.openxmlformats.org/officeDocument/2006/relationships" id="261" r:id="R55aa3c861e414a89"/>
    <p:sldId xmlns:r="http://schemas.openxmlformats.org/officeDocument/2006/relationships" id="262" r:id="Rda8fd468ac2846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82ebba7f1e4de4" /><Relationship Type="http://schemas.openxmlformats.org/officeDocument/2006/relationships/slide" Target="/ppt/slides/slide1.xml" Id="R2419bccc8ee347b0" /><Relationship Type="http://schemas.openxmlformats.org/officeDocument/2006/relationships/slide" Target="/ppt/slides/slide2.xml" Id="R0a518536a00c4bc3" /><Relationship Type="http://schemas.openxmlformats.org/officeDocument/2006/relationships/slide" Target="/ppt/slides/slide3.xml" Id="Ra2c1a4c4943040bf" /><Relationship Type="http://schemas.openxmlformats.org/officeDocument/2006/relationships/slide" Target="/ppt/slides/slide4.xml" Id="R0dd8e28569e74851" /><Relationship Type="http://schemas.openxmlformats.org/officeDocument/2006/relationships/slide" Target="/ppt/slides/slide5.xml" Id="R640b0ed500a54706" /><Relationship Type="http://schemas.openxmlformats.org/officeDocument/2006/relationships/slide" Target="/ppt/slides/slide6.xml" Id="R55aa3c861e414a89" /><Relationship Type="http://schemas.openxmlformats.org/officeDocument/2006/relationships/slide" Target="/ppt/slides/slide7.xml" Id="Rda8fd468ac2846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0b1d95516146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abafe09d143a1" /><Relationship Type="http://schemas.openxmlformats.org/officeDocument/2006/relationships/theme" Target="/ppt/slideMasters/theme/theme1.xml" Id="R0155af67fdbf46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babafe09d143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46c2ff64647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88164b1c941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c6a1284fb4f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709eb8a2442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e8c4c7f4243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91fe9062a43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fb998802540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AQUILA OG SIRIUS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AQUILA OG 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AQUILA OG SIRIUS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AQUILA OG 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AQUILA OG 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AQUILA OG 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−395 686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8 231 577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190 008 507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192 288 477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AQUILA OG 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JOCHRINO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GUSTAV HVIDE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AQUILA OG 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Wernersholmvegen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954 386 937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AQUILA OG SIRIUS AS</a:t>
            </a:r>
          </a:p>
        </p:txBody>
      </p:sp>
    </p:spTree>
  </p:cSld>
  <p:clrMapOvr>
    <a:masterClrMapping xmlns:a="http://schemas.openxmlformats.org/drawingml/2006/main"/>
  </p:clrMapOvr>
</p:sld>
</file>