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cc68e3f4c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6360e208c42a0"/>
  </p:sldMasterIdLst>
  <p:sldIdLst>
    <p:sldId xmlns:r="http://schemas.openxmlformats.org/officeDocument/2006/relationships" id="256" r:id="Rd4ba137f4e0f47ed"/>
    <p:sldId xmlns:r="http://schemas.openxmlformats.org/officeDocument/2006/relationships" id="257" r:id="Rb9876c974e774d11"/>
    <p:sldId xmlns:r="http://schemas.openxmlformats.org/officeDocument/2006/relationships" id="258" r:id="R00f12c3415424333"/>
    <p:sldId xmlns:r="http://schemas.openxmlformats.org/officeDocument/2006/relationships" id="259" r:id="Rba23404dcb4b4c20"/>
    <p:sldId xmlns:r="http://schemas.openxmlformats.org/officeDocument/2006/relationships" id="260" r:id="Re6c952ce60d04013"/>
    <p:sldId xmlns:r="http://schemas.openxmlformats.org/officeDocument/2006/relationships" id="261" r:id="R9b29ec3226bc41ad"/>
    <p:sldId xmlns:r="http://schemas.openxmlformats.org/officeDocument/2006/relationships" id="262" r:id="R4c72932060d4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6360e208c42a0" /><Relationship Type="http://schemas.openxmlformats.org/officeDocument/2006/relationships/slide" Target="/ppt/slides/slide1.xml" Id="Rd4ba137f4e0f47ed" /><Relationship Type="http://schemas.openxmlformats.org/officeDocument/2006/relationships/slide" Target="/ppt/slides/slide2.xml" Id="Rb9876c974e774d11" /><Relationship Type="http://schemas.openxmlformats.org/officeDocument/2006/relationships/slide" Target="/ppt/slides/slide3.xml" Id="R00f12c3415424333" /><Relationship Type="http://schemas.openxmlformats.org/officeDocument/2006/relationships/slide" Target="/ppt/slides/slide4.xml" Id="Rba23404dcb4b4c20" /><Relationship Type="http://schemas.openxmlformats.org/officeDocument/2006/relationships/slide" Target="/ppt/slides/slide5.xml" Id="Re6c952ce60d04013" /><Relationship Type="http://schemas.openxmlformats.org/officeDocument/2006/relationships/slide" Target="/ppt/slides/slide6.xml" Id="R9b29ec3226bc41ad" /><Relationship Type="http://schemas.openxmlformats.org/officeDocument/2006/relationships/slide" Target="/ppt/slides/slide7.xml" Id="R4c72932060d4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56597e624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8c6dec974532" /><Relationship Type="http://schemas.openxmlformats.org/officeDocument/2006/relationships/theme" Target="/ppt/slideMasters/theme/theme1.xml" Id="R4119b90433da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a8c6dec97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02b17cbd8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4482c5967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b9bf826c6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4716211c7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cf7153e87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b8b05bcfc41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25017c044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STENSAAS REINSDYRSLAKTERI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STENSAAS REINSDYRSLAKTERI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128 818 271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10 478 081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7 268 913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25 317 914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63 935 610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STENSAAS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HARRY SORKEN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STRICKERT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Feragsveien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firmapost@stensaas.no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www.stensaas.no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954 463 028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STENSAAS REINSDYRSLAKTERI AS</a:t>
            </a:r>
          </a:p>
        </p:txBody>
      </p:sp>
    </p:spTree>
  </p:cSld>
  <p:clrMapOvr>
    <a:masterClrMapping xmlns:a="http://schemas.openxmlformats.org/drawingml/2006/main"/>
  </p:clrMapOvr>
</p:sld>
</file>