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da4f8c257347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51593c39e4889"/>
  </p:sldMasterIdLst>
  <p:sldIdLst>
    <p:sldId xmlns:r="http://schemas.openxmlformats.org/officeDocument/2006/relationships" id="256" r:id="R77c54fa717414f97"/>
    <p:sldId xmlns:r="http://schemas.openxmlformats.org/officeDocument/2006/relationships" id="257" r:id="Ra0c43f8744224a2b"/>
    <p:sldId xmlns:r="http://schemas.openxmlformats.org/officeDocument/2006/relationships" id="258" r:id="R9420dd1b12d44599"/>
    <p:sldId xmlns:r="http://schemas.openxmlformats.org/officeDocument/2006/relationships" id="259" r:id="R0c6e6d9145cd49e7"/>
    <p:sldId xmlns:r="http://schemas.openxmlformats.org/officeDocument/2006/relationships" id="260" r:id="Rb3a6e444c4ff4105"/>
    <p:sldId xmlns:r="http://schemas.openxmlformats.org/officeDocument/2006/relationships" id="261" r:id="R7a33a0d14562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51593c39e4889" /><Relationship Type="http://schemas.openxmlformats.org/officeDocument/2006/relationships/slide" Target="/ppt/slides/slide1.xml" Id="R77c54fa717414f97" /><Relationship Type="http://schemas.openxmlformats.org/officeDocument/2006/relationships/slide" Target="/ppt/slides/slide2.xml" Id="Ra0c43f8744224a2b" /><Relationship Type="http://schemas.openxmlformats.org/officeDocument/2006/relationships/slide" Target="/ppt/slides/slide3.xml" Id="R9420dd1b12d44599" /><Relationship Type="http://schemas.openxmlformats.org/officeDocument/2006/relationships/slide" Target="/ppt/slides/slide4.xml" Id="R0c6e6d9145cd49e7" /><Relationship Type="http://schemas.openxmlformats.org/officeDocument/2006/relationships/slide" Target="/ppt/slides/slide5.xml" Id="Rb3a6e444c4ff4105" /><Relationship Type="http://schemas.openxmlformats.org/officeDocument/2006/relationships/slide" Target="/ppt/slides/slide6.xml" Id="R7a33a0d14562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7fae86866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2ce18a6014338" /><Relationship Type="http://schemas.openxmlformats.org/officeDocument/2006/relationships/theme" Target="/ppt/slideMasters/theme/theme1.xml" Id="R5a5c3452c9b1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02ce18a601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5d4d0ae49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d04ca7a55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37eca214742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107d9cf94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379441d9447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a858ecde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BRANDBU OG TINGELSTAD ALMENNING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OG TINGELSTAD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BRANDBU OG TINGELSTAD ALMENNING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OG TINGELSTAD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OG TINGELSTAD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OG TINGELSTAD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59 431 615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22 272 000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35 430 747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215 591 528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228 929 028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OG TINGELSTAD ALMENNING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Storlinna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64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post@b-t-a.no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www.b-t-a.no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954 575 152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OG TINGELSTAD ALMENNING</a:t>
            </a:r>
          </a:p>
        </p:txBody>
      </p:sp>
    </p:spTree>
  </p:cSld>
  <p:clrMapOvr>
    <a:masterClrMapping xmlns:a="http://schemas.openxmlformats.org/drawingml/2006/main"/>
  </p:clrMapOvr>
</p:sld>
</file>