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8427c646b46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cc6c767484806"/>
  </p:sldMasterIdLst>
  <p:sldIdLst>
    <p:sldId xmlns:r="http://schemas.openxmlformats.org/officeDocument/2006/relationships" id="256" r:id="R3b2c02dab9bc408f"/>
    <p:sldId xmlns:r="http://schemas.openxmlformats.org/officeDocument/2006/relationships" id="257" r:id="Rd5e1443dea2e4f81"/>
    <p:sldId xmlns:r="http://schemas.openxmlformats.org/officeDocument/2006/relationships" id="258" r:id="R8c086cbbbaec42eb"/>
    <p:sldId xmlns:r="http://schemas.openxmlformats.org/officeDocument/2006/relationships" id="259" r:id="R35da24debfbc4b20"/>
    <p:sldId xmlns:r="http://schemas.openxmlformats.org/officeDocument/2006/relationships" id="260" r:id="Red286047e5db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cc6c767484806" /><Relationship Type="http://schemas.openxmlformats.org/officeDocument/2006/relationships/slide" Target="/ppt/slides/slide1.xml" Id="R3b2c02dab9bc408f" /><Relationship Type="http://schemas.openxmlformats.org/officeDocument/2006/relationships/slide" Target="/ppt/slides/slide2.xml" Id="Rd5e1443dea2e4f81" /><Relationship Type="http://schemas.openxmlformats.org/officeDocument/2006/relationships/slide" Target="/ppt/slides/slide3.xml" Id="R8c086cbbbaec42eb" /><Relationship Type="http://schemas.openxmlformats.org/officeDocument/2006/relationships/slide" Target="/ppt/slides/slide4.xml" Id="R35da24debfbc4b20" /><Relationship Type="http://schemas.openxmlformats.org/officeDocument/2006/relationships/slide" Target="/ppt/slides/slide5.xml" Id="Red286047e5db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5b02c4e5c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d250ddf74b0d" /><Relationship Type="http://schemas.openxmlformats.org/officeDocument/2006/relationships/theme" Target="/ppt/slideMasters/theme/theme1.xml" Id="R59da00ab0d49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bd250ddf7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5977eaa08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4d575ebc4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67bb5588f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89a5b5ce446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98dca909848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