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936e6e35624e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131df128e4651"/>
  </p:sldMasterIdLst>
  <p:sldIdLst>
    <p:sldId xmlns:r="http://schemas.openxmlformats.org/officeDocument/2006/relationships" id="256" r:id="R6f12e23f38dc4c69"/>
    <p:sldId xmlns:r="http://schemas.openxmlformats.org/officeDocument/2006/relationships" id="257" r:id="R5deeb43791174d89"/>
    <p:sldId xmlns:r="http://schemas.openxmlformats.org/officeDocument/2006/relationships" id="258" r:id="Rf4c946f5942a40dc"/>
    <p:sldId xmlns:r="http://schemas.openxmlformats.org/officeDocument/2006/relationships" id="259" r:id="R2f9f1ccfabc64704"/>
    <p:sldId xmlns:r="http://schemas.openxmlformats.org/officeDocument/2006/relationships" id="260" r:id="R9248c054c3934b2f"/>
    <p:sldId xmlns:r="http://schemas.openxmlformats.org/officeDocument/2006/relationships" id="261" r:id="Rd02f94d114fa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131df128e4651" /><Relationship Type="http://schemas.openxmlformats.org/officeDocument/2006/relationships/slide" Target="/ppt/slides/slide1.xml" Id="R6f12e23f38dc4c69" /><Relationship Type="http://schemas.openxmlformats.org/officeDocument/2006/relationships/slide" Target="/ppt/slides/slide2.xml" Id="R5deeb43791174d89" /><Relationship Type="http://schemas.openxmlformats.org/officeDocument/2006/relationships/slide" Target="/ppt/slides/slide3.xml" Id="Rf4c946f5942a40dc" /><Relationship Type="http://schemas.openxmlformats.org/officeDocument/2006/relationships/slide" Target="/ppt/slides/slide4.xml" Id="R2f9f1ccfabc64704" /><Relationship Type="http://schemas.openxmlformats.org/officeDocument/2006/relationships/slide" Target="/ppt/slides/slide5.xml" Id="R9248c054c3934b2f" /><Relationship Type="http://schemas.openxmlformats.org/officeDocument/2006/relationships/slide" Target="/ppt/slides/slide6.xml" Id="Rd02f94d114fa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a71efc6124d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75d17cdf4376" /><Relationship Type="http://schemas.openxmlformats.org/officeDocument/2006/relationships/theme" Target="/ppt/slideMasters/theme/theme1.xml" Id="R4c5cf27b4ea649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e175d17cdf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95057efe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07387d694d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d57b5da17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f36c89e9c43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a17817a5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fe0449c6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I ÅRDAL OG OMLAND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I ÅRDAL OG OMLAND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−169 913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I ÅRDAL OG OMLAND</a:t>
            </a:r>
          </a:p>
        </p:txBody>
      </p:sp>
    </p:spTree>
  </p:cSld>
  <p:clrMapOvr>
    <a:masterClrMapping xmlns:a="http://schemas.openxmlformats.org/drawingml/2006/main"/>
  </p:clrMapOvr>
</p:sld>
</file>