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c9f2db3a5946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b52df3fbaf4c8e"/>
  </p:sldMasterIdLst>
  <p:sldIdLst>
    <p:sldId xmlns:r="http://schemas.openxmlformats.org/officeDocument/2006/relationships" id="256" r:id="R1db07e1fa1dd4739"/>
    <p:sldId xmlns:r="http://schemas.openxmlformats.org/officeDocument/2006/relationships" id="257" r:id="Rd695c2095c69483f"/>
    <p:sldId xmlns:r="http://schemas.openxmlformats.org/officeDocument/2006/relationships" id="258" r:id="R18fffe691a134df8"/>
    <p:sldId xmlns:r="http://schemas.openxmlformats.org/officeDocument/2006/relationships" id="259" r:id="Rbdae95a531a64318"/>
    <p:sldId xmlns:r="http://schemas.openxmlformats.org/officeDocument/2006/relationships" id="260" r:id="Rc0d29353bf2f414b"/>
    <p:sldId xmlns:r="http://schemas.openxmlformats.org/officeDocument/2006/relationships" id="261" r:id="R2ca73547505d409b"/>
    <p:sldId xmlns:r="http://schemas.openxmlformats.org/officeDocument/2006/relationships" id="262" r:id="Re9c2dfcd42c646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b52df3fbaf4c8e" /><Relationship Type="http://schemas.openxmlformats.org/officeDocument/2006/relationships/slide" Target="/ppt/slides/slide1.xml" Id="R1db07e1fa1dd4739" /><Relationship Type="http://schemas.openxmlformats.org/officeDocument/2006/relationships/slide" Target="/ppt/slides/slide2.xml" Id="Rd695c2095c69483f" /><Relationship Type="http://schemas.openxmlformats.org/officeDocument/2006/relationships/slide" Target="/ppt/slides/slide3.xml" Id="R18fffe691a134df8" /><Relationship Type="http://schemas.openxmlformats.org/officeDocument/2006/relationships/slide" Target="/ppt/slides/slide4.xml" Id="Rbdae95a531a64318" /><Relationship Type="http://schemas.openxmlformats.org/officeDocument/2006/relationships/slide" Target="/ppt/slides/slide5.xml" Id="Rc0d29353bf2f414b" /><Relationship Type="http://schemas.openxmlformats.org/officeDocument/2006/relationships/slide" Target="/ppt/slides/slide6.xml" Id="R2ca73547505d409b" /><Relationship Type="http://schemas.openxmlformats.org/officeDocument/2006/relationships/slide" Target="/ppt/slides/slide7.xml" Id="Re9c2dfcd42c646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9baed61c0b47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2ffaa2cf74878" /><Relationship Type="http://schemas.openxmlformats.org/officeDocument/2006/relationships/theme" Target="/ppt/slideMasters/theme/theme1.xml" Id="R2c2c1d3c454a47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e2ffaa2cf748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b25c3027c4a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716bc3c7849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ef0739ac947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603f9d37a41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73375203c49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dfaa4da8349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0f48297a448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SIGM TROLI &amp; SØNN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 TROLI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 TROLI &amp; SØNN AS ble etablert [år] og holder til i Tollå.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 TROLI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 TROLI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 TROLI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8 194 659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−555 731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−534 533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1 720 253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2 465 256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 TROLI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TORFINN ANDRÉ TROLI  –  83,3 %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MARGARETH CATRIN TROLI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HEGGLUND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LILLIAN RAGNHILD JOHANNESSEN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 TROLI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Beiarveien 1036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8114 Tollå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56 87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954 923 452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 TROLI &amp; SØNN AS</a:t>
            </a:r>
          </a:p>
        </p:txBody>
      </p:sp>
    </p:spTree>
  </p:cSld>
  <p:clrMapOvr>
    <a:masterClrMapping xmlns:a="http://schemas.openxmlformats.org/drawingml/2006/main"/>
  </p:clrMapOvr>
</p:sld>
</file>