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9227e27e6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7e91cb5184b42"/>
  </p:sldMasterIdLst>
  <p:sldIdLst>
    <p:sldId xmlns:r="http://schemas.openxmlformats.org/officeDocument/2006/relationships" id="256" r:id="Rca07ef57fb1c4b4e"/>
    <p:sldId xmlns:r="http://schemas.openxmlformats.org/officeDocument/2006/relationships" id="257" r:id="Rac365ffaa4cf4847"/>
    <p:sldId xmlns:r="http://schemas.openxmlformats.org/officeDocument/2006/relationships" id="258" r:id="R5f25ce8e585344af"/>
    <p:sldId xmlns:r="http://schemas.openxmlformats.org/officeDocument/2006/relationships" id="259" r:id="R33357620945c472d"/>
    <p:sldId xmlns:r="http://schemas.openxmlformats.org/officeDocument/2006/relationships" id="260" r:id="R6580599195eb4d7e"/>
    <p:sldId xmlns:r="http://schemas.openxmlformats.org/officeDocument/2006/relationships" id="261" r:id="R85714df14aed4502"/>
    <p:sldId xmlns:r="http://schemas.openxmlformats.org/officeDocument/2006/relationships" id="262" r:id="Rc0c1c442e481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7e91cb5184b42" /><Relationship Type="http://schemas.openxmlformats.org/officeDocument/2006/relationships/slide" Target="/ppt/slides/slide1.xml" Id="Rca07ef57fb1c4b4e" /><Relationship Type="http://schemas.openxmlformats.org/officeDocument/2006/relationships/slide" Target="/ppt/slides/slide2.xml" Id="Rac365ffaa4cf4847" /><Relationship Type="http://schemas.openxmlformats.org/officeDocument/2006/relationships/slide" Target="/ppt/slides/slide3.xml" Id="R5f25ce8e585344af" /><Relationship Type="http://schemas.openxmlformats.org/officeDocument/2006/relationships/slide" Target="/ppt/slides/slide4.xml" Id="R33357620945c472d" /><Relationship Type="http://schemas.openxmlformats.org/officeDocument/2006/relationships/slide" Target="/ppt/slides/slide5.xml" Id="R6580599195eb4d7e" /><Relationship Type="http://schemas.openxmlformats.org/officeDocument/2006/relationships/slide" Target="/ppt/slides/slide6.xml" Id="R85714df14aed4502" /><Relationship Type="http://schemas.openxmlformats.org/officeDocument/2006/relationships/slide" Target="/ppt/slides/slide7.xml" Id="Rc0c1c442e481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f7771dd81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c6793c544f15" /><Relationship Type="http://schemas.openxmlformats.org/officeDocument/2006/relationships/theme" Target="/ppt/slideMasters/theme/theme1.xml" Id="R987b1e1cbc3c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0c6793c54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a47ecc1c2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2cc3111e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3a1fa354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39409fa9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f87d536c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f58eb023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3aea9e5c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MERCATOR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3 670 659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954 971 392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