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5757fc65f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e7591b7c894b5d"/>
  </p:sldMasterIdLst>
  <p:sldIdLst>
    <p:sldId xmlns:r="http://schemas.openxmlformats.org/officeDocument/2006/relationships" id="256" r:id="Rcdeef5d8f8bc4629"/>
    <p:sldId xmlns:r="http://schemas.openxmlformats.org/officeDocument/2006/relationships" id="257" r:id="R696450d8a67d4a1a"/>
    <p:sldId xmlns:r="http://schemas.openxmlformats.org/officeDocument/2006/relationships" id="258" r:id="R61698d6600f64601"/>
    <p:sldId xmlns:r="http://schemas.openxmlformats.org/officeDocument/2006/relationships" id="259" r:id="R30d86cfb82fd4862"/>
    <p:sldId xmlns:r="http://schemas.openxmlformats.org/officeDocument/2006/relationships" id="260" r:id="Rf164019ea54a48ae"/>
    <p:sldId xmlns:r="http://schemas.openxmlformats.org/officeDocument/2006/relationships" id="261" r:id="Rfa7c75f75ba5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7591b7c894b5d" /><Relationship Type="http://schemas.openxmlformats.org/officeDocument/2006/relationships/slide" Target="/ppt/slides/slide1.xml" Id="Rcdeef5d8f8bc4629" /><Relationship Type="http://schemas.openxmlformats.org/officeDocument/2006/relationships/slide" Target="/ppt/slides/slide2.xml" Id="R696450d8a67d4a1a" /><Relationship Type="http://schemas.openxmlformats.org/officeDocument/2006/relationships/slide" Target="/ppt/slides/slide3.xml" Id="R61698d6600f64601" /><Relationship Type="http://schemas.openxmlformats.org/officeDocument/2006/relationships/slide" Target="/ppt/slides/slide4.xml" Id="R30d86cfb82fd4862" /><Relationship Type="http://schemas.openxmlformats.org/officeDocument/2006/relationships/slide" Target="/ppt/slides/slide5.xml" Id="Rf164019ea54a48ae" /><Relationship Type="http://schemas.openxmlformats.org/officeDocument/2006/relationships/slide" Target="/ppt/slides/slide6.xml" Id="Rfa7c75f75ba5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fb463f6ff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b8f5213c14c44" /><Relationship Type="http://schemas.openxmlformats.org/officeDocument/2006/relationships/theme" Target="/ppt/slideMasters/theme/theme1.xml" Id="Rd0e3dadd8d9f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b8f5213c1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d06e3b22d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56b0b15b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2776102f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59b3bac4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acda5aa2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d43671f774d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SYKEHUSPERSONALETS VELFERDSLAG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SYKEHUSPERSONALETS VELFERDSLAG SA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50 611 100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51 879 376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Akershus Universitetssykehus HF, Sykehusveien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96 86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eysteinn.hilmarsson@ahus.no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955 131 851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