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47df0b8a9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ba183c3264164"/>
  </p:sldMasterIdLst>
  <p:sldIdLst>
    <p:sldId xmlns:r="http://schemas.openxmlformats.org/officeDocument/2006/relationships" id="256" r:id="Radef936a8d094657"/>
    <p:sldId xmlns:r="http://schemas.openxmlformats.org/officeDocument/2006/relationships" id="257" r:id="R71ccd46bb0814b1a"/>
    <p:sldId xmlns:r="http://schemas.openxmlformats.org/officeDocument/2006/relationships" id="258" r:id="R7b2e47cf73494a8e"/>
    <p:sldId xmlns:r="http://schemas.openxmlformats.org/officeDocument/2006/relationships" id="259" r:id="R1dcaad0f495145e1"/>
    <p:sldId xmlns:r="http://schemas.openxmlformats.org/officeDocument/2006/relationships" id="260" r:id="Ra79f7fb04cb049ec"/>
    <p:sldId xmlns:r="http://schemas.openxmlformats.org/officeDocument/2006/relationships" id="261" r:id="R84a5ac84fd554e8b"/>
    <p:sldId xmlns:r="http://schemas.openxmlformats.org/officeDocument/2006/relationships" id="262" r:id="Ra809fb1805c0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ba183c3264164" /><Relationship Type="http://schemas.openxmlformats.org/officeDocument/2006/relationships/slide" Target="/ppt/slides/slide1.xml" Id="Radef936a8d094657" /><Relationship Type="http://schemas.openxmlformats.org/officeDocument/2006/relationships/slide" Target="/ppt/slides/slide2.xml" Id="R71ccd46bb0814b1a" /><Relationship Type="http://schemas.openxmlformats.org/officeDocument/2006/relationships/slide" Target="/ppt/slides/slide3.xml" Id="R7b2e47cf73494a8e" /><Relationship Type="http://schemas.openxmlformats.org/officeDocument/2006/relationships/slide" Target="/ppt/slides/slide4.xml" Id="R1dcaad0f495145e1" /><Relationship Type="http://schemas.openxmlformats.org/officeDocument/2006/relationships/slide" Target="/ppt/slides/slide5.xml" Id="Ra79f7fb04cb049ec" /><Relationship Type="http://schemas.openxmlformats.org/officeDocument/2006/relationships/slide" Target="/ppt/slides/slide6.xml" Id="R84a5ac84fd554e8b" /><Relationship Type="http://schemas.openxmlformats.org/officeDocument/2006/relationships/slide" Target="/ppt/slides/slide7.xml" Id="Ra809fb1805c0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8284bf101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c5d26d054b57" /><Relationship Type="http://schemas.openxmlformats.org/officeDocument/2006/relationships/theme" Target="/ppt/slideMasters/theme/theme1.xml" Id="R96a1d95460d9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bc5d26d05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f218356b3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e2a1583a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c4ba1541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1fe1cee0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fc3e422b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c09e3b135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5e2b4d8145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