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e567e1053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d69d7d1e04400"/>
  </p:sldMasterIdLst>
  <p:sldIdLst>
    <p:sldId xmlns:r="http://schemas.openxmlformats.org/officeDocument/2006/relationships" id="256" r:id="Rd7021dfde1714517"/>
    <p:sldId xmlns:r="http://schemas.openxmlformats.org/officeDocument/2006/relationships" id="257" r:id="R55957c2d924741e0"/>
    <p:sldId xmlns:r="http://schemas.openxmlformats.org/officeDocument/2006/relationships" id="258" r:id="Rfc206df1a10e40a6"/>
    <p:sldId xmlns:r="http://schemas.openxmlformats.org/officeDocument/2006/relationships" id="259" r:id="Re23839c483014815"/>
    <p:sldId xmlns:r="http://schemas.openxmlformats.org/officeDocument/2006/relationships" id="260" r:id="R5464e987e2884ac5"/>
    <p:sldId xmlns:r="http://schemas.openxmlformats.org/officeDocument/2006/relationships" id="261" r:id="Rea65b3b4c8d44edb"/>
    <p:sldId xmlns:r="http://schemas.openxmlformats.org/officeDocument/2006/relationships" id="262" r:id="Rc1f3def1e565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d69d7d1e04400" /><Relationship Type="http://schemas.openxmlformats.org/officeDocument/2006/relationships/slide" Target="/ppt/slides/slide1.xml" Id="Rd7021dfde1714517" /><Relationship Type="http://schemas.openxmlformats.org/officeDocument/2006/relationships/slide" Target="/ppt/slides/slide2.xml" Id="R55957c2d924741e0" /><Relationship Type="http://schemas.openxmlformats.org/officeDocument/2006/relationships/slide" Target="/ppt/slides/slide3.xml" Id="Rfc206df1a10e40a6" /><Relationship Type="http://schemas.openxmlformats.org/officeDocument/2006/relationships/slide" Target="/ppt/slides/slide4.xml" Id="Re23839c483014815" /><Relationship Type="http://schemas.openxmlformats.org/officeDocument/2006/relationships/slide" Target="/ppt/slides/slide5.xml" Id="R5464e987e2884ac5" /><Relationship Type="http://schemas.openxmlformats.org/officeDocument/2006/relationships/slide" Target="/ppt/slides/slide6.xml" Id="Rea65b3b4c8d44edb" /><Relationship Type="http://schemas.openxmlformats.org/officeDocument/2006/relationships/slide" Target="/ppt/slides/slide7.xml" Id="Rc1f3def1e565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e67c99807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7ab5af31c4a7e" /><Relationship Type="http://schemas.openxmlformats.org/officeDocument/2006/relationships/theme" Target="/ppt/slideMasters/theme/theme1.xml" Id="Rda8c99e65d6d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7ab5af31c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146eef799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dd7dc5d4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0d9c8dc39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35f35796a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287ff0bf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277471af840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dc6f1e6fe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RIDABU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RIDABU HANDEL AS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44 722 969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50 496 808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TOR-OLE KIRKNES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Todderudvegen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955 913 329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HANDEL AS</a:t>
            </a:r>
          </a:p>
        </p:txBody>
      </p:sp>
    </p:spTree>
  </p:cSld>
  <p:clrMapOvr>
    <a:masterClrMapping xmlns:a="http://schemas.openxmlformats.org/drawingml/2006/main"/>
  </p:clrMapOvr>
</p:sld>
</file>