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666a733804f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2bf619336d44fd"/>
  </p:sldMasterIdLst>
  <p:sldIdLst>
    <p:sldId xmlns:r="http://schemas.openxmlformats.org/officeDocument/2006/relationships" id="256" r:id="R36b6ac0ce31647d6"/>
    <p:sldId xmlns:r="http://schemas.openxmlformats.org/officeDocument/2006/relationships" id="257" r:id="R92f37776360e46d3"/>
    <p:sldId xmlns:r="http://schemas.openxmlformats.org/officeDocument/2006/relationships" id="258" r:id="R02c892c08ea84d1e"/>
    <p:sldId xmlns:r="http://schemas.openxmlformats.org/officeDocument/2006/relationships" id="259" r:id="Ra55d867dd3fe42ca"/>
    <p:sldId xmlns:r="http://schemas.openxmlformats.org/officeDocument/2006/relationships" id="260" r:id="R81904608463a4447"/>
    <p:sldId xmlns:r="http://schemas.openxmlformats.org/officeDocument/2006/relationships" id="261" r:id="R902bfc2c6619456a"/>
    <p:sldId xmlns:r="http://schemas.openxmlformats.org/officeDocument/2006/relationships" id="262" r:id="R96b163ef7c9145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bf619336d44fd" /><Relationship Type="http://schemas.openxmlformats.org/officeDocument/2006/relationships/slide" Target="/ppt/slides/slide1.xml" Id="R36b6ac0ce31647d6" /><Relationship Type="http://schemas.openxmlformats.org/officeDocument/2006/relationships/slide" Target="/ppt/slides/slide2.xml" Id="R92f37776360e46d3" /><Relationship Type="http://schemas.openxmlformats.org/officeDocument/2006/relationships/slide" Target="/ppt/slides/slide3.xml" Id="R02c892c08ea84d1e" /><Relationship Type="http://schemas.openxmlformats.org/officeDocument/2006/relationships/slide" Target="/ppt/slides/slide4.xml" Id="Ra55d867dd3fe42ca" /><Relationship Type="http://schemas.openxmlformats.org/officeDocument/2006/relationships/slide" Target="/ppt/slides/slide5.xml" Id="R81904608463a4447" /><Relationship Type="http://schemas.openxmlformats.org/officeDocument/2006/relationships/slide" Target="/ppt/slides/slide6.xml" Id="R902bfc2c6619456a" /><Relationship Type="http://schemas.openxmlformats.org/officeDocument/2006/relationships/slide" Target="/ppt/slides/slide7.xml" Id="R96b163ef7c9145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522a0963c43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62d81dbfb474a" /><Relationship Type="http://schemas.openxmlformats.org/officeDocument/2006/relationships/theme" Target="/ppt/slideMasters/theme/theme1.xml" Id="Re378250cad2745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c62d81dbfb47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11c0ea46a4c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c5a90b35e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98fe0122445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32775d32647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0e99eebfd48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21bbdc10c4e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05d381ee446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BREMSETH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BREMSETH SPORT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5 229 160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4 371 163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BREMSETH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BREMSETH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956 141 559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