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44c934b14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df3b00c6194503"/>
  </p:sldMasterIdLst>
  <p:sldIdLst>
    <p:sldId xmlns:r="http://schemas.openxmlformats.org/officeDocument/2006/relationships" id="256" r:id="R73d46b179a524495"/>
    <p:sldId xmlns:r="http://schemas.openxmlformats.org/officeDocument/2006/relationships" id="257" r:id="R724848338f8c433b"/>
    <p:sldId xmlns:r="http://schemas.openxmlformats.org/officeDocument/2006/relationships" id="258" r:id="Rdc6cfd5750fe4f55"/>
    <p:sldId xmlns:r="http://schemas.openxmlformats.org/officeDocument/2006/relationships" id="259" r:id="R6663eece4f50478c"/>
    <p:sldId xmlns:r="http://schemas.openxmlformats.org/officeDocument/2006/relationships" id="260" r:id="R69cf67f13a834f4f"/>
    <p:sldId xmlns:r="http://schemas.openxmlformats.org/officeDocument/2006/relationships" id="261" r:id="Rda44f82040914e52"/>
    <p:sldId xmlns:r="http://schemas.openxmlformats.org/officeDocument/2006/relationships" id="262" r:id="Rf00a4100eff4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f3b00c6194503" /><Relationship Type="http://schemas.openxmlformats.org/officeDocument/2006/relationships/slide" Target="/ppt/slides/slide1.xml" Id="R73d46b179a524495" /><Relationship Type="http://schemas.openxmlformats.org/officeDocument/2006/relationships/slide" Target="/ppt/slides/slide2.xml" Id="R724848338f8c433b" /><Relationship Type="http://schemas.openxmlformats.org/officeDocument/2006/relationships/slide" Target="/ppt/slides/slide3.xml" Id="Rdc6cfd5750fe4f55" /><Relationship Type="http://schemas.openxmlformats.org/officeDocument/2006/relationships/slide" Target="/ppt/slides/slide4.xml" Id="R6663eece4f50478c" /><Relationship Type="http://schemas.openxmlformats.org/officeDocument/2006/relationships/slide" Target="/ppt/slides/slide5.xml" Id="R69cf67f13a834f4f" /><Relationship Type="http://schemas.openxmlformats.org/officeDocument/2006/relationships/slide" Target="/ppt/slides/slide6.xml" Id="Rda44f82040914e52" /><Relationship Type="http://schemas.openxmlformats.org/officeDocument/2006/relationships/slide" Target="/ppt/slides/slide7.xml" Id="Rf00a4100eff4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bd4afa5ff41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530988774599" /><Relationship Type="http://schemas.openxmlformats.org/officeDocument/2006/relationships/theme" Target="/ppt/slideMasters/theme/theme1.xml" Id="Re232d0ffc152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05309887745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50e5f0b28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8e5f33cb2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643440e645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9a9fda13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7b9e562f44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3c83cb7214b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c779239e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BERG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BERG KAPITALFORVALTNING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1 098 405 756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189 042 751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152 489 457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84 424 499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530 422 344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BNP PARIBAS ASSET MANAGEMENT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kundesenter.no@alfredberg.com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956 241 308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BERG KAPITALFORVALTNING AS</a:t>
            </a:r>
          </a:p>
        </p:txBody>
      </p:sp>
    </p:spTree>
  </p:cSld>
  <p:clrMapOvr>
    <a:masterClrMapping xmlns:a="http://schemas.openxmlformats.org/drawingml/2006/main"/>
  </p:clrMapOvr>
</p:sld>
</file>