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9087a0b30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8d6a0988244cd"/>
  </p:sldMasterIdLst>
  <p:sldIdLst>
    <p:sldId xmlns:r="http://schemas.openxmlformats.org/officeDocument/2006/relationships" id="256" r:id="R776db937725d4ed6"/>
    <p:sldId xmlns:r="http://schemas.openxmlformats.org/officeDocument/2006/relationships" id="257" r:id="R4767dc7ec20d4db3"/>
    <p:sldId xmlns:r="http://schemas.openxmlformats.org/officeDocument/2006/relationships" id="258" r:id="Red23dcef72d24cdc"/>
    <p:sldId xmlns:r="http://schemas.openxmlformats.org/officeDocument/2006/relationships" id="259" r:id="Rafc09bc4d99f407b"/>
    <p:sldId xmlns:r="http://schemas.openxmlformats.org/officeDocument/2006/relationships" id="260" r:id="R4e9962f6866b41bf"/>
    <p:sldId xmlns:r="http://schemas.openxmlformats.org/officeDocument/2006/relationships" id="261" r:id="Re7fba91f3a974c77"/>
    <p:sldId xmlns:r="http://schemas.openxmlformats.org/officeDocument/2006/relationships" id="262" r:id="R3a9a41727b1a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8d6a0988244cd" /><Relationship Type="http://schemas.openxmlformats.org/officeDocument/2006/relationships/slide" Target="/ppt/slides/slide1.xml" Id="R776db937725d4ed6" /><Relationship Type="http://schemas.openxmlformats.org/officeDocument/2006/relationships/slide" Target="/ppt/slides/slide2.xml" Id="R4767dc7ec20d4db3" /><Relationship Type="http://schemas.openxmlformats.org/officeDocument/2006/relationships/slide" Target="/ppt/slides/slide3.xml" Id="Red23dcef72d24cdc" /><Relationship Type="http://schemas.openxmlformats.org/officeDocument/2006/relationships/slide" Target="/ppt/slides/slide4.xml" Id="Rafc09bc4d99f407b" /><Relationship Type="http://schemas.openxmlformats.org/officeDocument/2006/relationships/slide" Target="/ppt/slides/slide5.xml" Id="R4e9962f6866b41bf" /><Relationship Type="http://schemas.openxmlformats.org/officeDocument/2006/relationships/slide" Target="/ppt/slides/slide6.xml" Id="Re7fba91f3a974c77" /><Relationship Type="http://schemas.openxmlformats.org/officeDocument/2006/relationships/slide" Target="/ppt/slides/slide7.xml" Id="R3a9a41727b1a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d5cc3e79642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dae8ea3244784" /><Relationship Type="http://schemas.openxmlformats.org/officeDocument/2006/relationships/theme" Target="/ppt/slideMasters/theme/theme1.xml" Id="Rbee8ef769a22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dae8ea32447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9fec98010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62b7dabb2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322a704cc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b148fc1d5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79d141114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34f961c57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1532a1ab5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324 385 000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REZIDOR HOTEL GROUP SPRL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