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e0c0fc337148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65c989cf1d43bd"/>
  </p:sldMasterIdLst>
  <p:sldIdLst>
    <p:sldId xmlns:r="http://schemas.openxmlformats.org/officeDocument/2006/relationships" id="256" r:id="Rbd4d8ef362774502"/>
    <p:sldId xmlns:r="http://schemas.openxmlformats.org/officeDocument/2006/relationships" id="257" r:id="R7c849978cef045af"/>
    <p:sldId xmlns:r="http://schemas.openxmlformats.org/officeDocument/2006/relationships" id="258" r:id="Rbdb3d1ee273a4c12"/>
    <p:sldId xmlns:r="http://schemas.openxmlformats.org/officeDocument/2006/relationships" id="259" r:id="R11e988c127ef4a3e"/>
    <p:sldId xmlns:r="http://schemas.openxmlformats.org/officeDocument/2006/relationships" id="260" r:id="Rcc90b79ae11e4eda"/>
    <p:sldId xmlns:r="http://schemas.openxmlformats.org/officeDocument/2006/relationships" id="261" r:id="R72dcf443beae4cc4"/>
    <p:sldId xmlns:r="http://schemas.openxmlformats.org/officeDocument/2006/relationships" id="262" r:id="Re3ab3d7b422e4d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65c989cf1d43bd" /><Relationship Type="http://schemas.openxmlformats.org/officeDocument/2006/relationships/slide" Target="/ppt/slides/slide1.xml" Id="Rbd4d8ef362774502" /><Relationship Type="http://schemas.openxmlformats.org/officeDocument/2006/relationships/slide" Target="/ppt/slides/slide2.xml" Id="R7c849978cef045af" /><Relationship Type="http://schemas.openxmlformats.org/officeDocument/2006/relationships/slide" Target="/ppt/slides/slide3.xml" Id="Rbdb3d1ee273a4c12" /><Relationship Type="http://schemas.openxmlformats.org/officeDocument/2006/relationships/slide" Target="/ppt/slides/slide4.xml" Id="R11e988c127ef4a3e" /><Relationship Type="http://schemas.openxmlformats.org/officeDocument/2006/relationships/slide" Target="/ppt/slides/slide5.xml" Id="Rcc90b79ae11e4eda" /><Relationship Type="http://schemas.openxmlformats.org/officeDocument/2006/relationships/slide" Target="/ppt/slides/slide6.xml" Id="R72dcf443beae4cc4" /><Relationship Type="http://schemas.openxmlformats.org/officeDocument/2006/relationships/slide" Target="/ppt/slides/slide7.xml" Id="Re3ab3d7b422e4d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54db76d8854c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af76c94794eda" /><Relationship Type="http://schemas.openxmlformats.org/officeDocument/2006/relationships/theme" Target="/ppt/slideMasters/theme/theme1.xml" Id="R92d6d47fa09a45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6af76c94794e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0c6d7181546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8ca2adc0f4d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a50f07ffb45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642b3913d4d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d6a54e47a49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d6f6185504b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f675fe4214a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AUBERT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AUBERT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AUBERT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AUBERT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AUBERT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AUBERT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1 001 429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−6 934 361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58 966 324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451 473 624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486 791 947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AUBERT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GEORGE EMIL AUBERT  –  38,2 %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ANNETTE AUBERT  –  38,1 %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SONJA OG EMIL AUBERTS LEGAT STI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DIDRIK EMIL AUBERT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PERNILLE ANDREA AUBERT GILJE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REBEKKA SOFIE AUBERT-LIMI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AUBERT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Gydas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3732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52 27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956 537 940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AUBERT INVEST AS</a:t>
            </a:r>
          </a:p>
        </p:txBody>
      </p:sp>
    </p:spTree>
  </p:cSld>
  <p:clrMapOvr>
    <a:masterClrMapping xmlns:a="http://schemas.openxmlformats.org/drawingml/2006/main"/>
  </p:clrMapOvr>
</p:sld>
</file>