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fd02bfc00041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63b6e33ff04cf2"/>
  </p:sldMasterIdLst>
  <p:sldIdLst>
    <p:sldId xmlns:r="http://schemas.openxmlformats.org/officeDocument/2006/relationships" id="256" r:id="Rdb2ddce2b86645ec"/>
    <p:sldId xmlns:r="http://schemas.openxmlformats.org/officeDocument/2006/relationships" id="257" r:id="R1f54db666aaa4191"/>
    <p:sldId xmlns:r="http://schemas.openxmlformats.org/officeDocument/2006/relationships" id="258" r:id="R252fcc10aba0442c"/>
    <p:sldId xmlns:r="http://schemas.openxmlformats.org/officeDocument/2006/relationships" id="259" r:id="R11d317efb4be4c5b"/>
    <p:sldId xmlns:r="http://schemas.openxmlformats.org/officeDocument/2006/relationships" id="260" r:id="R5038c5ca4acc4e37"/>
    <p:sldId xmlns:r="http://schemas.openxmlformats.org/officeDocument/2006/relationships" id="261" r:id="Rfe30f94d04794d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3b6e33ff04cf2" /><Relationship Type="http://schemas.openxmlformats.org/officeDocument/2006/relationships/slide" Target="/ppt/slides/slide1.xml" Id="Rdb2ddce2b86645ec" /><Relationship Type="http://schemas.openxmlformats.org/officeDocument/2006/relationships/slide" Target="/ppt/slides/slide2.xml" Id="R1f54db666aaa4191" /><Relationship Type="http://schemas.openxmlformats.org/officeDocument/2006/relationships/slide" Target="/ppt/slides/slide3.xml" Id="R252fcc10aba0442c" /><Relationship Type="http://schemas.openxmlformats.org/officeDocument/2006/relationships/slide" Target="/ppt/slides/slide4.xml" Id="R11d317efb4be4c5b" /><Relationship Type="http://schemas.openxmlformats.org/officeDocument/2006/relationships/slide" Target="/ppt/slides/slide5.xml" Id="R5038c5ca4acc4e37" /><Relationship Type="http://schemas.openxmlformats.org/officeDocument/2006/relationships/slide" Target="/ppt/slides/slide6.xml" Id="Rfe30f94d04794d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5d2f1a86b46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093ebd2c44983" /><Relationship Type="http://schemas.openxmlformats.org/officeDocument/2006/relationships/theme" Target="/ppt/slideMasters/theme/theme1.xml" Id="R0a0d09f269e341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e093ebd2c449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b56da773347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9238648d045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fc15ff08741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448aa32874a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14016057a4f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31cf56bbb4a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RØROSBANKEN RØROS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RØROSBANKEN RØROS SPAREBANK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IRENE BEKKEVOLD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TAMNES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MARIE ENGAN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ARNE UTNE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Kjerkgata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firmapost@rorosbanken.no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956 548 888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