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a8d542cc7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c8abccb594cc3"/>
  </p:sldMasterIdLst>
  <p:sldIdLst>
    <p:sldId xmlns:r="http://schemas.openxmlformats.org/officeDocument/2006/relationships" id="256" r:id="R2c0f378773a24014"/>
    <p:sldId xmlns:r="http://schemas.openxmlformats.org/officeDocument/2006/relationships" id="257" r:id="Re45387c085494134"/>
    <p:sldId xmlns:r="http://schemas.openxmlformats.org/officeDocument/2006/relationships" id="258" r:id="R96902fb2a52d4f55"/>
    <p:sldId xmlns:r="http://schemas.openxmlformats.org/officeDocument/2006/relationships" id="259" r:id="Ra7b583ea2969466f"/>
    <p:sldId xmlns:r="http://schemas.openxmlformats.org/officeDocument/2006/relationships" id="260" r:id="R01c8eef1843549c5"/>
    <p:sldId xmlns:r="http://schemas.openxmlformats.org/officeDocument/2006/relationships" id="261" r:id="Rc06d0473fc61492e"/>
    <p:sldId xmlns:r="http://schemas.openxmlformats.org/officeDocument/2006/relationships" id="262" r:id="R5cd11cb4efc4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c8abccb594cc3" /><Relationship Type="http://schemas.openxmlformats.org/officeDocument/2006/relationships/slide" Target="/ppt/slides/slide1.xml" Id="R2c0f378773a24014" /><Relationship Type="http://schemas.openxmlformats.org/officeDocument/2006/relationships/slide" Target="/ppt/slides/slide2.xml" Id="Re45387c085494134" /><Relationship Type="http://schemas.openxmlformats.org/officeDocument/2006/relationships/slide" Target="/ppt/slides/slide3.xml" Id="R96902fb2a52d4f55" /><Relationship Type="http://schemas.openxmlformats.org/officeDocument/2006/relationships/slide" Target="/ppt/slides/slide4.xml" Id="Ra7b583ea2969466f" /><Relationship Type="http://schemas.openxmlformats.org/officeDocument/2006/relationships/slide" Target="/ppt/slides/slide5.xml" Id="R01c8eef1843549c5" /><Relationship Type="http://schemas.openxmlformats.org/officeDocument/2006/relationships/slide" Target="/ppt/slides/slide6.xml" Id="Rc06d0473fc61492e" /><Relationship Type="http://schemas.openxmlformats.org/officeDocument/2006/relationships/slide" Target="/ppt/slides/slide7.xml" Id="R5cd11cb4efc4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96c99a1a5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6b71d96c49b7" /><Relationship Type="http://schemas.openxmlformats.org/officeDocument/2006/relationships/theme" Target="/ppt/slideMasters/theme/theme1.xml" Id="Rd4396ff4ccdb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26b71d96c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602b1a255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317e28724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5010eb82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fab98613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8d0999eae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a4054d8a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bdc0c13e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