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71ab6450b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0791cdea847c5"/>
  </p:sldMasterIdLst>
  <p:sldIdLst>
    <p:sldId xmlns:r="http://schemas.openxmlformats.org/officeDocument/2006/relationships" id="256" r:id="R5c82d01c10584493"/>
    <p:sldId xmlns:r="http://schemas.openxmlformats.org/officeDocument/2006/relationships" id="257" r:id="Rd38b178073fe451c"/>
    <p:sldId xmlns:r="http://schemas.openxmlformats.org/officeDocument/2006/relationships" id="258" r:id="R0f1b7f8ad181419c"/>
    <p:sldId xmlns:r="http://schemas.openxmlformats.org/officeDocument/2006/relationships" id="259" r:id="R8b1f8f8099c54b07"/>
    <p:sldId xmlns:r="http://schemas.openxmlformats.org/officeDocument/2006/relationships" id="260" r:id="Rf526e51fb9594ac6"/>
    <p:sldId xmlns:r="http://schemas.openxmlformats.org/officeDocument/2006/relationships" id="261" r:id="Rb85c6219a3984493"/>
    <p:sldId xmlns:r="http://schemas.openxmlformats.org/officeDocument/2006/relationships" id="262" r:id="Ra455b153445f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0791cdea847c5" /><Relationship Type="http://schemas.openxmlformats.org/officeDocument/2006/relationships/slide" Target="/ppt/slides/slide1.xml" Id="R5c82d01c10584493" /><Relationship Type="http://schemas.openxmlformats.org/officeDocument/2006/relationships/slide" Target="/ppt/slides/slide2.xml" Id="Rd38b178073fe451c" /><Relationship Type="http://schemas.openxmlformats.org/officeDocument/2006/relationships/slide" Target="/ppt/slides/slide3.xml" Id="R0f1b7f8ad181419c" /><Relationship Type="http://schemas.openxmlformats.org/officeDocument/2006/relationships/slide" Target="/ppt/slides/slide4.xml" Id="R8b1f8f8099c54b07" /><Relationship Type="http://schemas.openxmlformats.org/officeDocument/2006/relationships/slide" Target="/ppt/slides/slide5.xml" Id="Rf526e51fb9594ac6" /><Relationship Type="http://schemas.openxmlformats.org/officeDocument/2006/relationships/slide" Target="/ppt/slides/slide6.xml" Id="Rb85c6219a3984493" /><Relationship Type="http://schemas.openxmlformats.org/officeDocument/2006/relationships/slide" Target="/ppt/slides/slide7.xml" Id="Ra455b153445f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170374b8a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2f0b1af74cf2" /><Relationship Type="http://schemas.openxmlformats.org/officeDocument/2006/relationships/theme" Target="/ppt/slideMasters/theme/theme1.xml" Id="R3bf5d9f5d80b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92f0b1af7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519a512b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3a07af84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2c5c5b45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d874b770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221f4326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f9498aa8f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55d1b7e5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MEIERIBOLAG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MEIERIBOLAG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TOMASSEN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RINGNES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TOMTER MAAGAARD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BEATE AUSTLID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BUSVOLD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GENO SA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Nils A. Vasaasen, Jernbanegata 224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nar-v@online.no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956 803 624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