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7f9f93f48d47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f507ec4f354fb4"/>
  </p:sldMasterIdLst>
  <p:sldIdLst>
    <p:sldId xmlns:r="http://schemas.openxmlformats.org/officeDocument/2006/relationships" id="256" r:id="R8efd11df9c244e28"/>
    <p:sldId xmlns:r="http://schemas.openxmlformats.org/officeDocument/2006/relationships" id="257" r:id="Rc2e7ca7917494993"/>
    <p:sldId xmlns:r="http://schemas.openxmlformats.org/officeDocument/2006/relationships" id="258" r:id="R19be23b6e7ff4ae8"/>
    <p:sldId xmlns:r="http://schemas.openxmlformats.org/officeDocument/2006/relationships" id="259" r:id="R0d109d3b92d54ab8"/>
    <p:sldId xmlns:r="http://schemas.openxmlformats.org/officeDocument/2006/relationships" id="260" r:id="R1cecc9d33ad54c54"/>
    <p:sldId xmlns:r="http://schemas.openxmlformats.org/officeDocument/2006/relationships" id="261" r:id="R588f74f6b4d24f00"/>
    <p:sldId xmlns:r="http://schemas.openxmlformats.org/officeDocument/2006/relationships" id="262" r:id="Rd525b464321a44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f507ec4f354fb4" /><Relationship Type="http://schemas.openxmlformats.org/officeDocument/2006/relationships/slide" Target="/ppt/slides/slide1.xml" Id="R8efd11df9c244e28" /><Relationship Type="http://schemas.openxmlformats.org/officeDocument/2006/relationships/slide" Target="/ppt/slides/slide2.xml" Id="Rc2e7ca7917494993" /><Relationship Type="http://schemas.openxmlformats.org/officeDocument/2006/relationships/slide" Target="/ppt/slides/slide3.xml" Id="R19be23b6e7ff4ae8" /><Relationship Type="http://schemas.openxmlformats.org/officeDocument/2006/relationships/slide" Target="/ppt/slides/slide4.xml" Id="R0d109d3b92d54ab8" /><Relationship Type="http://schemas.openxmlformats.org/officeDocument/2006/relationships/slide" Target="/ppt/slides/slide5.xml" Id="R1cecc9d33ad54c54" /><Relationship Type="http://schemas.openxmlformats.org/officeDocument/2006/relationships/slide" Target="/ppt/slides/slide6.xml" Id="R588f74f6b4d24f00" /><Relationship Type="http://schemas.openxmlformats.org/officeDocument/2006/relationships/slide" Target="/ppt/slides/slide7.xml" Id="Rd525b464321a44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a0db859e149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414d006e440af" /><Relationship Type="http://schemas.openxmlformats.org/officeDocument/2006/relationships/theme" Target="/ppt/slideMasters/theme/theme1.xml" Id="Rfcb81016018144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7414d006e440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ef951aaec42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7c892324d4d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109b6724c43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ce99702d745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4916cbd7243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15f9ff13240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811c1927746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BERGENS MERKANTILE BUREAU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BERGENS MERKANTILE BUREAU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BERGENS MERKANTILE BUREAU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BERGENS MERKANTILE BUREAU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BERGENS MERKANTILE BUREAU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BERGENS MERKANTILE BUREAU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660 739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22 562 849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22 777 987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BERGENS MERKANTILE BUREAU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HAGELIEN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ANDREAS HAGELIEN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HAGELIEN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BERGENS MERKANTILE BUREAU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A. Hagelien, Storheia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55328150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956 891 027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BERGENS MERKANTILE BUREAU</a:t>
            </a:r>
          </a:p>
        </p:txBody>
      </p:sp>
    </p:spTree>
  </p:cSld>
  <p:clrMapOvr>
    <a:masterClrMapping xmlns:a="http://schemas.openxmlformats.org/drawingml/2006/main"/>
  </p:clrMapOvr>
</p:sld>
</file>