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d418908c0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b8329d9ba44d4"/>
  </p:sldMasterIdLst>
  <p:sldIdLst>
    <p:sldId xmlns:r="http://schemas.openxmlformats.org/officeDocument/2006/relationships" id="256" r:id="R0bfd95cdf23f40c9"/>
    <p:sldId xmlns:r="http://schemas.openxmlformats.org/officeDocument/2006/relationships" id="257" r:id="R44503dde68ac4527"/>
    <p:sldId xmlns:r="http://schemas.openxmlformats.org/officeDocument/2006/relationships" id="258" r:id="Rcf1c09aba1d14e08"/>
    <p:sldId xmlns:r="http://schemas.openxmlformats.org/officeDocument/2006/relationships" id="259" r:id="R06c8cc3def9e4ab2"/>
    <p:sldId xmlns:r="http://schemas.openxmlformats.org/officeDocument/2006/relationships" id="260" r:id="Ra7c28f149d314a31"/>
    <p:sldId xmlns:r="http://schemas.openxmlformats.org/officeDocument/2006/relationships" id="261" r:id="R5ad609bf07e64302"/>
    <p:sldId xmlns:r="http://schemas.openxmlformats.org/officeDocument/2006/relationships" id="262" r:id="R7384cab73819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b8329d9ba44d4" /><Relationship Type="http://schemas.openxmlformats.org/officeDocument/2006/relationships/slide" Target="/ppt/slides/slide1.xml" Id="R0bfd95cdf23f40c9" /><Relationship Type="http://schemas.openxmlformats.org/officeDocument/2006/relationships/slide" Target="/ppt/slides/slide2.xml" Id="R44503dde68ac4527" /><Relationship Type="http://schemas.openxmlformats.org/officeDocument/2006/relationships/slide" Target="/ppt/slides/slide3.xml" Id="Rcf1c09aba1d14e08" /><Relationship Type="http://schemas.openxmlformats.org/officeDocument/2006/relationships/slide" Target="/ppt/slides/slide4.xml" Id="R06c8cc3def9e4ab2" /><Relationship Type="http://schemas.openxmlformats.org/officeDocument/2006/relationships/slide" Target="/ppt/slides/slide5.xml" Id="Ra7c28f149d314a31" /><Relationship Type="http://schemas.openxmlformats.org/officeDocument/2006/relationships/slide" Target="/ppt/slides/slide6.xml" Id="R5ad609bf07e64302" /><Relationship Type="http://schemas.openxmlformats.org/officeDocument/2006/relationships/slide" Target="/ppt/slides/slide7.xml" Id="R7384cab73819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15098f14c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ef671bb14053" /><Relationship Type="http://schemas.openxmlformats.org/officeDocument/2006/relationships/theme" Target="/ppt/slideMasters/theme/theme1.xml" Id="Re03c9286258b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0ef671bb1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e124f586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0da8bdac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d22a7af0f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7c521b978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30d66ace1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71acb1a9d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20af84e6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TRETTEN MINIPRIS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TRETTEN MINIPRIS AS ble etablert [år] og holder til i Tretten.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37 300 033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MELBØ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1609A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2635 Tretten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67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kiwi.tretten@ngbutikk.net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956 901 995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