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66fc04d04c54e2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a357fa4b0b04fe4"/>
  </p:sldMasterIdLst>
  <p:sldIdLst>
    <p:sldId xmlns:r="http://schemas.openxmlformats.org/officeDocument/2006/relationships" id="256" r:id="R7b3aef8a4a254370"/>
    <p:sldId xmlns:r="http://schemas.openxmlformats.org/officeDocument/2006/relationships" id="257" r:id="R2d9e4fc44be04786"/>
    <p:sldId xmlns:r="http://schemas.openxmlformats.org/officeDocument/2006/relationships" id="258" r:id="R34e47f3b34da45d8"/>
    <p:sldId xmlns:r="http://schemas.openxmlformats.org/officeDocument/2006/relationships" id="259" r:id="Ra125fdde652f4c68"/>
    <p:sldId xmlns:r="http://schemas.openxmlformats.org/officeDocument/2006/relationships" id="260" r:id="Re0a67a83b4f1403d"/>
    <p:sldId xmlns:r="http://schemas.openxmlformats.org/officeDocument/2006/relationships" id="261" r:id="R0b3e56d4de8b42f0"/>
    <p:sldId xmlns:r="http://schemas.openxmlformats.org/officeDocument/2006/relationships" id="262" r:id="R46ee8a7a1799467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a357fa4b0b04fe4" /><Relationship Type="http://schemas.openxmlformats.org/officeDocument/2006/relationships/slide" Target="/ppt/slides/slide1.xml" Id="R7b3aef8a4a254370" /><Relationship Type="http://schemas.openxmlformats.org/officeDocument/2006/relationships/slide" Target="/ppt/slides/slide2.xml" Id="R2d9e4fc44be04786" /><Relationship Type="http://schemas.openxmlformats.org/officeDocument/2006/relationships/slide" Target="/ppt/slides/slide3.xml" Id="R34e47f3b34da45d8" /><Relationship Type="http://schemas.openxmlformats.org/officeDocument/2006/relationships/slide" Target="/ppt/slides/slide4.xml" Id="Ra125fdde652f4c68" /><Relationship Type="http://schemas.openxmlformats.org/officeDocument/2006/relationships/slide" Target="/ppt/slides/slide5.xml" Id="Re0a67a83b4f1403d" /><Relationship Type="http://schemas.openxmlformats.org/officeDocument/2006/relationships/slide" Target="/ppt/slides/slide6.xml" Id="R0b3e56d4de8b42f0" /><Relationship Type="http://schemas.openxmlformats.org/officeDocument/2006/relationships/slide" Target="/ppt/slides/slide7.xml" Id="R46ee8a7a1799467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f1c2dee5e10450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eb4ce6f2ac4c44" /><Relationship Type="http://schemas.openxmlformats.org/officeDocument/2006/relationships/theme" Target="/ppt/slideMasters/theme/theme1.xml" Id="R022591293fd3425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deb4ce6f2ac4c4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bb24c5793141a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00e76709ee4ee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fcf58213d041a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83350dd6ef468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9c2faa500b4be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a21d6e6c36477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9b4b2ca142445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 SNØRTELAND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 SNØRTELAND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 SNØRTELAND AS ble etablert [år] og holder til i Skudeneshavn.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 SNØRTELAND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 SNØRTELAND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 SNØRTELAND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21 606 666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1 773 066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1 564 481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5 710 497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9 299 435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 SNØRTELAND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HARALD MATHIAS SNØRTELAND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R. SNØRTELAND HOLDING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 SNØRTELAND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Kirkevegen 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4280 Skudeneshavn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reidar@slakteren.com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956 986 435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 SNØRTELAND AS</a:t>
            </a:r>
          </a:p>
        </p:txBody>
      </p:sp>
    </p:spTree>
  </p:cSld>
  <p:clrMapOvr>
    <a:masterClrMapping xmlns:a="http://schemas.openxmlformats.org/drawingml/2006/main"/>
  </p:clrMapOvr>
</p:sld>
</file>