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a6d1faedf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b8bd6897747a5"/>
  </p:sldMasterIdLst>
  <p:sldIdLst>
    <p:sldId xmlns:r="http://schemas.openxmlformats.org/officeDocument/2006/relationships" id="256" r:id="Ra5ea248404674714"/>
    <p:sldId xmlns:r="http://schemas.openxmlformats.org/officeDocument/2006/relationships" id="257" r:id="Rf242e78b01f548aa"/>
    <p:sldId xmlns:r="http://schemas.openxmlformats.org/officeDocument/2006/relationships" id="258" r:id="Ra83518972fc948a7"/>
    <p:sldId xmlns:r="http://schemas.openxmlformats.org/officeDocument/2006/relationships" id="259" r:id="Ra7d24f7e9f434112"/>
    <p:sldId xmlns:r="http://schemas.openxmlformats.org/officeDocument/2006/relationships" id="260" r:id="Ra22ed125b393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b8bd6897747a5" /><Relationship Type="http://schemas.openxmlformats.org/officeDocument/2006/relationships/slide" Target="/ppt/slides/slide1.xml" Id="Ra5ea248404674714" /><Relationship Type="http://schemas.openxmlformats.org/officeDocument/2006/relationships/slide" Target="/ppt/slides/slide2.xml" Id="Rf242e78b01f548aa" /><Relationship Type="http://schemas.openxmlformats.org/officeDocument/2006/relationships/slide" Target="/ppt/slides/slide3.xml" Id="Ra83518972fc948a7" /><Relationship Type="http://schemas.openxmlformats.org/officeDocument/2006/relationships/slide" Target="/ppt/slides/slide4.xml" Id="Ra7d24f7e9f434112" /><Relationship Type="http://schemas.openxmlformats.org/officeDocument/2006/relationships/slide" Target="/ppt/slides/slide5.xml" Id="Ra22ed125b393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dbd70e811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900f4ade64936" /><Relationship Type="http://schemas.openxmlformats.org/officeDocument/2006/relationships/theme" Target="/ppt/slideMasters/theme/theme1.xml" Id="R6216b752e0ad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900f4ade6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292af952c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25f75770f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5f7b8cf204d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3a70a182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b518973c447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BRANNKASSE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hallgeir.mythe@gjensidige.no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957 091 148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