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b92bf540b544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18f1c943b64515"/>
  </p:sldMasterIdLst>
  <p:sldIdLst>
    <p:sldId xmlns:r="http://schemas.openxmlformats.org/officeDocument/2006/relationships" id="256" r:id="Rea652fc461584eb7"/>
    <p:sldId xmlns:r="http://schemas.openxmlformats.org/officeDocument/2006/relationships" id="257" r:id="R0bb99947b78347b5"/>
    <p:sldId xmlns:r="http://schemas.openxmlformats.org/officeDocument/2006/relationships" id="258" r:id="Reffb0d49a0ad4f8f"/>
    <p:sldId xmlns:r="http://schemas.openxmlformats.org/officeDocument/2006/relationships" id="259" r:id="Rb488fadc6bb94bb4"/>
    <p:sldId xmlns:r="http://schemas.openxmlformats.org/officeDocument/2006/relationships" id="260" r:id="R44a154d5d28c4565"/>
    <p:sldId xmlns:r="http://schemas.openxmlformats.org/officeDocument/2006/relationships" id="261" r:id="Ra90edfdaf5ae43f9"/>
    <p:sldId xmlns:r="http://schemas.openxmlformats.org/officeDocument/2006/relationships" id="262" r:id="R893ba19da5d14c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8f1c943b64515" /><Relationship Type="http://schemas.openxmlformats.org/officeDocument/2006/relationships/slide" Target="/ppt/slides/slide1.xml" Id="Rea652fc461584eb7" /><Relationship Type="http://schemas.openxmlformats.org/officeDocument/2006/relationships/slide" Target="/ppt/slides/slide2.xml" Id="R0bb99947b78347b5" /><Relationship Type="http://schemas.openxmlformats.org/officeDocument/2006/relationships/slide" Target="/ppt/slides/slide3.xml" Id="Reffb0d49a0ad4f8f" /><Relationship Type="http://schemas.openxmlformats.org/officeDocument/2006/relationships/slide" Target="/ppt/slides/slide4.xml" Id="Rb488fadc6bb94bb4" /><Relationship Type="http://schemas.openxmlformats.org/officeDocument/2006/relationships/slide" Target="/ppt/slides/slide5.xml" Id="R44a154d5d28c4565" /><Relationship Type="http://schemas.openxmlformats.org/officeDocument/2006/relationships/slide" Target="/ppt/slides/slide6.xml" Id="Ra90edfdaf5ae43f9" /><Relationship Type="http://schemas.openxmlformats.org/officeDocument/2006/relationships/slide" Target="/ppt/slides/slide7.xml" Id="R893ba19da5d14c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fefa53aaa4d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c0e8528504fb4" /><Relationship Type="http://schemas.openxmlformats.org/officeDocument/2006/relationships/theme" Target="/ppt/slideMasters/theme/theme1.xml" Id="R4963d76e2cee4e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bc0e8528504f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06961c3634e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2599c63254a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2d82a856f41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3811ada4347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e27d9adac41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4720a9c7544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15f7d67dd48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206 874 240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11 485 086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13 916 978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7 834 075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75 420 691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HOLDING AS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HOLDING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business@amesto.no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www.amestoaccounthouse.no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957 170 005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