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50f042a86e44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cba8686d5d4edb"/>
  </p:sldMasterIdLst>
  <p:sldIdLst>
    <p:sldId xmlns:r="http://schemas.openxmlformats.org/officeDocument/2006/relationships" id="256" r:id="R2dce35f9f87c4b75"/>
    <p:sldId xmlns:r="http://schemas.openxmlformats.org/officeDocument/2006/relationships" id="257" r:id="R8a7b43588f844210"/>
    <p:sldId xmlns:r="http://schemas.openxmlformats.org/officeDocument/2006/relationships" id="258" r:id="Red1810b02d774112"/>
    <p:sldId xmlns:r="http://schemas.openxmlformats.org/officeDocument/2006/relationships" id="259" r:id="Rf9acb98302f14e48"/>
    <p:sldId xmlns:r="http://schemas.openxmlformats.org/officeDocument/2006/relationships" id="260" r:id="R019c3d5c929747bd"/>
    <p:sldId xmlns:r="http://schemas.openxmlformats.org/officeDocument/2006/relationships" id="261" r:id="R09e1af2cf48a4353"/>
    <p:sldId xmlns:r="http://schemas.openxmlformats.org/officeDocument/2006/relationships" id="262" r:id="R5478c36d16784d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cba8686d5d4edb" /><Relationship Type="http://schemas.openxmlformats.org/officeDocument/2006/relationships/slide" Target="/ppt/slides/slide1.xml" Id="R2dce35f9f87c4b75" /><Relationship Type="http://schemas.openxmlformats.org/officeDocument/2006/relationships/slide" Target="/ppt/slides/slide2.xml" Id="R8a7b43588f844210" /><Relationship Type="http://schemas.openxmlformats.org/officeDocument/2006/relationships/slide" Target="/ppt/slides/slide3.xml" Id="Red1810b02d774112" /><Relationship Type="http://schemas.openxmlformats.org/officeDocument/2006/relationships/slide" Target="/ppt/slides/slide4.xml" Id="Rf9acb98302f14e48" /><Relationship Type="http://schemas.openxmlformats.org/officeDocument/2006/relationships/slide" Target="/ppt/slides/slide5.xml" Id="R019c3d5c929747bd" /><Relationship Type="http://schemas.openxmlformats.org/officeDocument/2006/relationships/slide" Target="/ppt/slides/slide6.xml" Id="R09e1af2cf48a4353" /><Relationship Type="http://schemas.openxmlformats.org/officeDocument/2006/relationships/slide" Target="/ppt/slides/slide7.xml" Id="R5478c36d16784d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afd502994644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1d1ad589d4667" /><Relationship Type="http://schemas.openxmlformats.org/officeDocument/2006/relationships/theme" Target="/ppt/slideMasters/theme/theme1.xml" Id="Rba51094578da46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11d1ad589d46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d928038844b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718bd032545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001b45fbf44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90744b60743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29730fd7445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9c936d77b4d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e0942beab47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ZIZOU ESTATE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ZIZOU ESTATE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434 400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359 174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608 451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2 893 255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3 060 466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EIDSNES SIDSEL KRISTIN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EIDSNES SVEIN KÅRE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seidsne@online.no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957 232 612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