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09ca0c206944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99823d41f14c91"/>
  </p:sldMasterIdLst>
  <p:sldIdLst>
    <p:sldId xmlns:r="http://schemas.openxmlformats.org/officeDocument/2006/relationships" id="256" r:id="R911efa6f7a184371"/>
    <p:sldId xmlns:r="http://schemas.openxmlformats.org/officeDocument/2006/relationships" id="257" r:id="R6ce92db9cf6c45b3"/>
    <p:sldId xmlns:r="http://schemas.openxmlformats.org/officeDocument/2006/relationships" id="258" r:id="R457ce484427e40b4"/>
    <p:sldId xmlns:r="http://schemas.openxmlformats.org/officeDocument/2006/relationships" id="259" r:id="R477fc2ed9edc4903"/>
    <p:sldId xmlns:r="http://schemas.openxmlformats.org/officeDocument/2006/relationships" id="260" r:id="Ree6c4a6837b4439e"/>
    <p:sldId xmlns:r="http://schemas.openxmlformats.org/officeDocument/2006/relationships" id="261" r:id="R5da28e872a454afc"/>
    <p:sldId xmlns:r="http://schemas.openxmlformats.org/officeDocument/2006/relationships" id="262" r:id="R1cba1d727d8840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99823d41f14c91" /><Relationship Type="http://schemas.openxmlformats.org/officeDocument/2006/relationships/slide" Target="/ppt/slides/slide1.xml" Id="R911efa6f7a184371" /><Relationship Type="http://schemas.openxmlformats.org/officeDocument/2006/relationships/slide" Target="/ppt/slides/slide2.xml" Id="R6ce92db9cf6c45b3" /><Relationship Type="http://schemas.openxmlformats.org/officeDocument/2006/relationships/slide" Target="/ppt/slides/slide3.xml" Id="R457ce484427e40b4" /><Relationship Type="http://schemas.openxmlformats.org/officeDocument/2006/relationships/slide" Target="/ppt/slides/slide4.xml" Id="R477fc2ed9edc4903" /><Relationship Type="http://schemas.openxmlformats.org/officeDocument/2006/relationships/slide" Target="/ppt/slides/slide5.xml" Id="Ree6c4a6837b4439e" /><Relationship Type="http://schemas.openxmlformats.org/officeDocument/2006/relationships/slide" Target="/ppt/slides/slide6.xml" Id="R5da28e872a454afc" /><Relationship Type="http://schemas.openxmlformats.org/officeDocument/2006/relationships/slide" Target="/ppt/slides/slide7.xml" Id="R1cba1d727d8840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d4983c17264b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a75baf2b24756" /><Relationship Type="http://schemas.openxmlformats.org/officeDocument/2006/relationships/theme" Target="/ppt/slideMasters/theme/theme1.xml" Id="R1bebb6935f8b4d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4a75baf2b247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d33e537294f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6220414a241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6cec948cd4e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b5ab0edca4c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eb77f460147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0e209cfd946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ac822866848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SÆTRANG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SÆTRANG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SÆTRANG REGNSKAP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SÆTRANG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SÆTRANG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SÆTRANG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1 208 223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224 126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1 203 047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1 567 832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SÆTRANG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ANNE-GRETHE SÆTRANG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SÆTRANG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Gislehellinga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50 10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957 433 669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SÆTRANG REGNSKAP AS</a:t>
            </a:r>
          </a:p>
        </p:txBody>
      </p:sp>
    </p:spTree>
  </p:cSld>
  <p:clrMapOvr>
    <a:masterClrMapping xmlns:a="http://schemas.openxmlformats.org/drawingml/2006/main"/>
  </p:clrMapOvr>
</p:sld>
</file>