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b4a38baa5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934da9767407a"/>
  </p:sldMasterIdLst>
  <p:sldIdLst>
    <p:sldId xmlns:r="http://schemas.openxmlformats.org/officeDocument/2006/relationships" id="256" r:id="R37346258a6b6471f"/>
    <p:sldId xmlns:r="http://schemas.openxmlformats.org/officeDocument/2006/relationships" id="257" r:id="R268b3b24517d4866"/>
    <p:sldId xmlns:r="http://schemas.openxmlformats.org/officeDocument/2006/relationships" id="258" r:id="Ra668c5cb34224a33"/>
    <p:sldId xmlns:r="http://schemas.openxmlformats.org/officeDocument/2006/relationships" id="259" r:id="Rd677462c051a415e"/>
    <p:sldId xmlns:r="http://schemas.openxmlformats.org/officeDocument/2006/relationships" id="260" r:id="R212ee9bae16b445f"/>
    <p:sldId xmlns:r="http://schemas.openxmlformats.org/officeDocument/2006/relationships" id="261" r:id="R3aadbe06ca7e475b"/>
    <p:sldId xmlns:r="http://schemas.openxmlformats.org/officeDocument/2006/relationships" id="262" r:id="R0a927d8678fe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934da9767407a" /><Relationship Type="http://schemas.openxmlformats.org/officeDocument/2006/relationships/slide" Target="/ppt/slides/slide1.xml" Id="R37346258a6b6471f" /><Relationship Type="http://schemas.openxmlformats.org/officeDocument/2006/relationships/slide" Target="/ppt/slides/slide2.xml" Id="R268b3b24517d4866" /><Relationship Type="http://schemas.openxmlformats.org/officeDocument/2006/relationships/slide" Target="/ppt/slides/slide3.xml" Id="Ra668c5cb34224a33" /><Relationship Type="http://schemas.openxmlformats.org/officeDocument/2006/relationships/slide" Target="/ppt/slides/slide4.xml" Id="Rd677462c051a415e" /><Relationship Type="http://schemas.openxmlformats.org/officeDocument/2006/relationships/slide" Target="/ppt/slides/slide5.xml" Id="R212ee9bae16b445f" /><Relationship Type="http://schemas.openxmlformats.org/officeDocument/2006/relationships/slide" Target="/ppt/slides/slide6.xml" Id="R3aadbe06ca7e475b" /><Relationship Type="http://schemas.openxmlformats.org/officeDocument/2006/relationships/slide" Target="/ppt/slides/slide7.xml" Id="R0a927d8678fe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2b1ada69d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ce4354b84c9d" /><Relationship Type="http://schemas.openxmlformats.org/officeDocument/2006/relationships/theme" Target="/ppt/slideMasters/theme/theme1.xml" Id="Rc2ed731ce732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8ce4354b8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5ee31497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b383754b3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3bccfbda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82485c36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a1dd7214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77492409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bb987dca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ROSENBERG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ROSENBERG EIENDOM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15 534 014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957 449 654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ROSENBERG EIENDOM AS</a:t>
            </a:r>
          </a:p>
        </p:txBody>
      </p:sp>
    </p:spTree>
  </p:cSld>
  <p:clrMapOvr>
    <a:masterClrMapping xmlns:a="http://schemas.openxmlformats.org/drawingml/2006/main"/>
  </p:clrMapOvr>
</p:sld>
</file>