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d3075c9df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2ae15c31d4f2d"/>
  </p:sldMasterIdLst>
  <p:sldIdLst>
    <p:sldId xmlns:r="http://schemas.openxmlformats.org/officeDocument/2006/relationships" id="256" r:id="R29aad1301eee453f"/>
    <p:sldId xmlns:r="http://schemas.openxmlformats.org/officeDocument/2006/relationships" id="257" r:id="R7bca04730b6b4ec0"/>
    <p:sldId xmlns:r="http://schemas.openxmlformats.org/officeDocument/2006/relationships" id="258" r:id="Redc0307822f647d8"/>
    <p:sldId xmlns:r="http://schemas.openxmlformats.org/officeDocument/2006/relationships" id="259" r:id="Ra1a3371ae93b4e56"/>
    <p:sldId xmlns:r="http://schemas.openxmlformats.org/officeDocument/2006/relationships" id="260" r:id="R8b04c31d5230476c"/>
    <p:sldId xmlns:r="http://schemas.openxmlformats.org/officeDocument/2006/relationships" id="261" r:id="R6aacaa86785b42eb"/>
    <p:sldId xmlns:r="http://schemas.openxmlformats.org/officeDocument/2006/relationships" id="262" r:id="R61226cf0c844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2ae15c31d4f2d" /><Relationship Type="http://schemas.openxmlformats.org/officeDocument/2006/relationships/slide" Target="/ppt/slides/slide1.xml" Id="R29aad1301eee453f" /><Relationship Type="http://schemas.openxmlformats.org/officeDocument/2006/relationships/slide" Target="/ppt/slides/slide2.xml" Id="R7bca04730b6b4ec0" /><Relationship Type="http://schemas.openxmlformats.org/officeDocument/2006/relationships/slide" Target="/ppt/slides/slide3.xml" Id="Redc0307822f647d8" /><Relationship Type="http://schemas.openxmlformats.org/officeDocument/2006/relationships/slide" Target="/ppt/slides/slide4.xml" Id="Ra1a3371ae93b4e56" /><Relationship Type="http://schemas.openxmlformats.org/officeDocument/2006/relationships/slide" Target="/ppt/slides/slide5.xml" Id="R8b04c31d5230476c" /><Relationship Type="http://schemas.openxmlformats.org/officeDocument/2006/relationships/slide" Target="/ppt/slides/slide6.xml" Id="R6aacaa86785b42eb" /><Relationship Type="http://schemas.openxmlformats.org/officeDocument/2006/relationships/slide" Target="/ppt/slides/slide7.xml" Id="R61226cf0c844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a943b9d3c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fa7e4633c447f" /><Relationship Type="http://schemas.openxmlformats.org/officeDocument/2006/relationships/theme" Target="/ppt/slideMasters/theme/theme1.xml" Id="R6472aaa16891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fa7e4633c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8cf9139b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fd94d3bd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a5891d4d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94acd73f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80fb6a7e6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5b5f549d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13ba9fbee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