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a6b9b76cb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10c001a6e488f"/>
  </p:sldMasterIdLst>
  <p:sldIdLst>
    <p:sldId xmlns:r="http://schemas.openxmlformats.org/officeDocument/2006/relationships" id="256" r:id="R0cb9cc56bd7d4e9a"/>
    <p:sldId xmlns:r="http://schemas.openxmlformats.org/officeDocument/2006/relationships" id="257" r:id="R73c5bebe8d3f4828"/>
    <p:sldId xmlns:r="http://schemas.openxmlformats.org/officeDocument/2006/relationships" id="258" r:id="Rf9ae10de0f1a4e1d"/>
    <p:sldId xmlns:r="http://schemas.openxmlformats.org/officeDocument/2006/relationships" id="259" r:id="R0e0d47b8b1a8486b"/>
    <p:sldId xmlns:r="http://schemas.openxmlformats.org/officeDocument/2006/relationships" id="260" r:id="R2d50454a9d5a40ec"/>
    <p:sldId xmlns:r="http://schemas.openxmlformats.org/officeDocument/2006/relationships" id="261" r:id="R67fd5d3e65af4cd5"/>
    <p:sldId xmlns:r="http://schemas.openxmlformats.org/officeDocument/2006/relationships" id="262" r:id="R460553920809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10c001a6e488f" /><Relationship Type="http://schemas.openxmlformats.org/officeDocument/2006/relationships/slide" Target="/ppt/slides/slide1.xml" Id="R0cb9cc56bd7d4e9a" /><Relationship Type="http://schemas.openxmlformats.org/officeDocument/2006/relationships/slide" Target="/ppt/slides/slide2.xml" Id="R73c5bebe8d3f4828" /><Relationship Type="http://schemas.openxmlformats.org/officeDocument/2006/relationships/slide" Target="/ppt/slides/slide3.xml" Id="Rf9ae10de0f1a4e1d" /><Relationship Type="http://schemas.openxmlformats.org/officeDocument/2006/relationships/slide" Target="/ppt/slides/slide4.xml" Id="R0e0d47b8b1a8486b" /><Relationship Type="http://schemas.openxmlformats.org/officeDocument/2006/relationships/slide" Target="/ppt/slides/slide5.xml" Id="R2d50454a9d5a40ec" /><Relationship Type="http://schemas.openxmlformats.org/officeDocument/2006/relationships/slide" Target="/ppt/slides/slide6.xml" Id="R67fd5d3e65af4cd5" /><Relationship Type="http://schemas.openxmlformats.org/officeDocument/2006/relationships/slide" Target="/ppt/slides/slide7.xml" Id="R460553920809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e310e6a48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a4d79aa34093" /><Relationship Type="http://schemas.openxmlformats.org/officeDocument/2006/relationships/theme" Target="/ppt/slideMasters/theme/theme1.xml" Id="Rb60ae12a0565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7a4d79aa3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9383945b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621c8adbb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d36c17dff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f6968313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945fcbc03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41e2ca384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746151ab7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63 256 417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72 586 890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INVEST AS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PETTERSEN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Kjennergrinda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957 673 295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