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247e5590a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052b873b44e58"/>
  </p:sldMasterIdLst>
  <p:sldIdLst>
    <p:sldId xmlns:r="http://schemas.openxmlformats.org/officeDocument/2006/relationships" id="256" r:id="Rfc6f432cbd3f42ba"/>
    <p:sldId xmlns:r="http://schemas.openxmlformats.org/officeDocument/2006/relationships" id="257" r:id="Re74181ffd294457a"/>
    <p:sldId xmlns:r="http://schemas.openxmlformats.org/officeDocument/2006/relationships" id="258" r:id="R3fd3da4a642d4002"/>
    <p:sldId xmlns:r="http://schemas.openxmlformats.org/officeDocument/2006/relationships" id="259" r:id="R3cf645b70cb74c98"/>
    <p:sldId xmlns:r="http://schemas.openxmlformats.org/officeDocument/2006/relationships" id="260" r:id="R0677c67279fc41ea"/>
    <p:sldId xmlns:r="http://schemas.openxmlformats.org/officeDocument/2006/relationships" id="261" r:id="R2ebd03be95b448bf"/>
    <p:sldId xmlns:r="http://schemas.openxmlformats.org/officeDocument/2006/relationships" id="262" r:id="R05f0db4005d8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052b873b44e58" /><Relationship Type="http://schemas.openxmlformats.org/officeDocument/2006/relationships/slide" Target="/ppt/slides/slide1.xml" Id="Rfc6f432cbd3f42ba" /><Relationship Type="http://schemas.openxmlformats.org/officeDocument/2006/relationships/slide" Target="/ppt/slides/slide2.xml" Id="Re74181ffd294457a" /><Relationship Type="http://schemas.openxmlformats.org/officeDocument/2006/relationships/slide" Target="/ppt/slides/slide3.xml" Id="R3fd3da4a642d4002" /><Relationship Type="http://schemas.openxmlformats.org/officeDocument/2006/relationships/slide" Target="/ppt/slides/slide4.xml" Id="R3cf645b70cb74c98" /><Relationship Type="http://schemas.openxmlformats.org/officeDocument/2006/relationships/slide" Target="/ppt/slides/slide5.xml" Id="R0677c67279fc41ea" /><Relationship Type="http://schemas.openxmlformats.org/officeDocument/2006/relationships/slide" Target="/ppt/slides/slide6.xml" Id="R2ebd03be95b448bf" /><Relationship Type="http://schemas.openxmlformats.org/officeDocument/2006/relationships/slide" Target="/ppt/slides/slide7.xml" Id="R05f0db4005d8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4ae4faa68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9e0a738c4f13" /><Relationship Type="http://schemas.openxmlformats.org/officeDocument/2006/relationships/theme" Target="/ppt/slideMasters/theme/theme1.xml" Id="Rb7675792b9f8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a9e0a738c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6a797d33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a791cc1c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746ca7967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dc7049bd0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8322305c3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20563037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6f1eb015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MYRSTADGÅRDEN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MYRSTADGÅRDEN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3 340 210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16 480 723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MYRSTAD DYBVIK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Spjelkavikvegen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957 693 849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MYRSTADGÅRDEN AS</a:t>
            </a:r>
          </a:p>
        </p:txBody>
      </p:sp>
    </p:spTree>
  </p:cSld>
  <p:clrMapOvr>
    <a:masterClrMapping xmlns:a="http://schemas.openxmlformats.org/drawingml/2006/main"/>
  </p:clrMapOvr>
</p:sld>
</file>