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e333d494847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44841e3004f3e"/>
  </p:sldMasterIdLst>
  <p:sldIdLst>
    <p:sldId xmlns:r="http://schemas.openxmlformats.org/officeDocument/2006/relationships" id="256" r:id="Re46204aa512b46a3"/>
    <p:sldId xmlns:r="http://schemas.openxmlformats.org/officeDocument/2006/relationships" id="257" r:id="Rbac9ce6ef8ac4386"/>
    <p:sldId xmlns:r="http://schemas.openxmlformats.org/officeDocument/2006/relationships" id="258" r:id="Rb04011a1fcf740ef"/>
    <p:sldId xmlns:r="http://schemas.openxmlformats.org/officeDocument/2006/relationships" id="259" r:id="R1142e428cadc415a"/>
    <p:sldId xmlns:r="http://schemas.openxmlformats.org/officeDocument/2006/relationships" id="260" r:id="R3db4dcba69e34fd1"/>
    <p:sldId xmlns:r="http://schemas.openxmlformats.org/officeDocument/2006/relationships" id="261" r:id="Rdb540def43f1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44841e3004f3e" /><Relationship Type="http://schemas.openxmlformats.org/officeDocument/2006/relationships/slide" Target="/ppt/slides/slide1.xml" Id="Re46204aa512b46a3" /><Relationship Type="http://schemas.openxmlformats.org/officeDocument/2006/relationships/slide" Target="/ppt/slides/slide2.xml" Id="Rbac9ce6ef8ac4386" /><Relationship Type="http://schemas.openxmlformats.org/officeDocument/2006/relationships/slide" Target="/ppt/slides/slide3.xml" Id="Rb04011a1fcf740ef" /><Relationship Type="http://schemas.openxmlformats.org/officeDocument/2006/relationships/slide" Target="/ppt/slides/slide4.xml" Id="R1142e428cadc415a" /><Relationship Type="http://schemas.openxmlformats.org/officeDocument/2006/relationships/slide" Target="/ppt/slides/slide5.xml" Id="R3db4dcba69e34fd1" /><Relationship Type="http://schemas.openxmlformats.org/officeDocument/2006/relationships/slide" Target="/ppt/slides/slide6.xml" Id="Rdb540def43f1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1173d768a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25de266540fa" /><Relationship Type="http://schemas.openxmlformats.org/officeDocument/2006/relationships/theme" Target="/ppt/slideMasters/theme/theme1.xml" Id="Rd360dd17bfc0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125de2665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87b00bb03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d69e2811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30fa3d9c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1b2faee2d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9a1ec646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c24766e9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KFUK-KFUM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KFUK-KFUM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91 321 616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−1 268 615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167 311 039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337 800 203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15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post@kfuk-kfum.no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www.kfuk-kfum.no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957 914 330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