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25bdde48b448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be0b0b9de8499f"/>
  </p:sldMasterIdLst>
  <p:sldIdLst>
    <p:sldId xmlns:r="http://schemas.openxmlformats.org/officeDocument/2006/relationships" id="256" r:id="Ra4475258a18347d9"/>
    <p:sldId xmlns:r="http://schemas.openxmlformats.org/officeDocument/2006/relationships" id="257" r:id="R8d72b83d74474abe"/>
    <p:sldId xmlns:r="http://schemas.openxmlformats.org/officeDocument/2006/relationships" id="258" r:id="Rf2ff2c7474b04b4c"/>
    <p:sldId xmlns:r="http://schemas.openxmlformats.org/officeDocument/2006/relationships" id="259" r:id="Rb5f4908a7bc341d3"/>
    <p:sldId xmlns:r="http://schemas.openxmlformats.org/officeDocument/2006/relationships" id="260" r:id="Ra86cb1f680ab44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e0b0b9de8499f" /><Relationship Type="http://schemas.openxmlformats.org/officeDocument/2006/relationships/slide" Target="/ppt/slides/slide1.xml" Id="Ra4475258a18347d9" /><Relationship Type="http://schemas.openxmlformats.org/officeDocument/2006/relationships/slide" Target="/ppt/slides/slide2.xml" Id="R8d72b83d74474abe" /><Relationship Type="http://schemas.openxmlformats.org/officeDocument/2006/relationships/slide" Target="/ppt/slides/slide3.xml" Id="Rf2ff2c7474b04b4c" /><Relationship Type="http://schemas.openxmlformats.org/officeDocument/2006/relationships/slide" Target="/ppt/slides/slide4.xml" Id="Rb5f4908a7bc341d3" /><Relationship Type="http://schemas.openxmlformats.org/officeDocument/2006/relationships/slide" Target="/ppt/slides/slide5.xml" Id="Ra86cb1f680ab44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6b6c4f9ea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324b8c2b44c45" /><Relationship Type="http://schemas.openxmlformats.org/officeDocument/2006/relationships/theme" Target="/ppt/slideMasters/theme/theme1.xml" Id="Rc6e06a2d4305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324b8c2b4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4829db06b41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a8965aa8a41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39c3399154a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d576eaab74e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c2a485bb8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AVKASTNING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AVKASTNING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958 131 089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