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0bacfad89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bf9916bf34aca"/>
  </p:sldMasterIdLst>
  <p:sldIdLst>
    <p:sldId xmlns:r="http://schemas.openxmlformats.org/officeDocument/2006/relationships" id="256" r:id="Rb2348563ff3c49ee"/>
    <p:sldId xmlns:r="http://schemas.openxmlformats.org/officeDocument/2006/relationships" id="257" r:id="R3ffbef7daf0f47a6"/>
    <p:sldId xmlns:r="http://schemas.openxmlformats.org/officeDocument/2006/relationships" id="258" r:id="R578e606d20454686"/>
    <p:sldId xmlns:r="http://schemas.openxmlformats.org/officeDocument/2006/relationships" id="259" r:id="R3a6dde7d113d4c86"/>
    <p:sldId xmlns:r="http://schemas.openxmlformats.org/officeDocument/2006/relationships" id="260" r:id="R5a14d73b84a54418"/>
    <p:sldId xmlns:r="http://schemas.openxmlformats.org/officeDocument/2006/relationships" id="261" r:id="R925606d8bac14b5f"/>
    <p:sldId xmlns:r="http://schemas.openxmlformats.org/officeDocument/2006/relationships" id="262" r:id="Rd02c3d4ae5c8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bf9916bf34aca" /><Relationship Type="http://schemas.openxmlformats.org/officeDocument/2006/relationships/slide" Target="/ppt/slides/slide1.xml" Id="Rb2348563ff3c49ee" /><Relationship Type="http://schemas.openxmlformats.org/officeDocument/2006/relationships/slide" Target="/ppt/slides/slide2.xml" Id="R3ffbef7daf0f47a6" /><Relationship Type="http://schemas.openxmlformats.org/officeDocument/2006/relationships/slide" Target="/ppt/slides/slide3.xml" Id="R578e606d20454686" /><Relationship Type="http://schemas.openxmlformats.org/officeDocument/2006/relationships/slide" Target="/ppt/slides/slide4.xml" Id="R3a6dde7d113d4c86" /><Relationship Type="http://schemas.openxmlformats.org/officeDocument/2006/relationships/slide" Target="/ppt/slides/slide5.xml" Id="R5a14d73b84a54418" /><Relationship Type="http://schemas.openxmlformats.org/officeDocument/2006/relationships/slide" Target="/ppt/slides/slide6.xml" Id="R925606d8bac14b5f" /><Relationship Type="http://schemas.openxmlformats.org/officeDocument/2006/relationships/slide" Target="/ppt/slides/slide7.xml" Id="Rd02c3d4ae5c8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a13a8138b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56e096e3a4c40" /><Relationship Type="http://schemas.openxmlformats.org/officeDocument/2006/relationships/theme" Target="/ppt/slideMasters/theme/theme1.xml" Id="Ra6e7fd452324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56e096e3a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6b665e7d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f227011a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b0ff48c7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610b33023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f370c4179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54f05551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436ec68a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