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e82a37d34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e0e6a9b4a4100"/>
  </p:sldMasterIdLst>
  <p:sldIdLst>
    <p:sldId xmlns:r="http://schemas.openxmlformats.org/officeDocument/2006/relationships" id="256" r:id="R6f6111dcddda4c88"/>
    <p:sldId xmlns:r="http://schemas.openxmlformats.org/officeDocument/2006/relationships" id="257" r:id="R8363d9ea37084c62"/>
    <p:sldId xmlns:r="http://schemas.openxmlformats.org/officeDocument/2006/relationships" id="258" r:id="R266b21df98bd4742"/>
    <p:sldId xmlns:r="http://schemas.openxmlformats.org/officeDocument/2006/relationships" id="259" r:id="Ra25ab6d3808b40e2"/>
    <p:sldId xmlns:r="http://schemas.openxmlformats.org/officeDocument/2006/relationships" id="260" r:id="R2c348689af804e57"/>
    <p:sldId xmlns:r="http://schemas.openxmlformats.org/officeDocument/2006/relationships" id="261" r:id="Re5a06fdd38884bfe"/>
    <p:sldId xmlns:r="http://schemas.openxmlformats.org/officeDocument/2006/relationships" id="262" r:id="R4f9acadb712d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e0e6a9b4a4100" /><Relationship Type="http://schemas.openxmlformats.org/officeDocument/2006/relationships/slide" Target="/ppt/slides/slide1.xml" Id="R6f6111dcddda4c88" /><Relationship Type="http://schemas.openxmlformats.org/officeDocument/2006/relationships/slide" Target="/ppt/slides/slide2.xml" Id="R8363d9ea37084c62" /><Relationship Type="http://schemas.openxmlformats.org/officeDocument/2006/relationships/slide" Target="/ppt/slides/slide3.xml" Id="R266b21df98bd4742" /><Relationship Type="http://schemas.openxmlformats.org/officeDocument/2006/relationships/slide" Target="/ppt/slides/slide4.xml" Id="Ra25ab6d3808b40e2" /><Relationship Type="http://schemas.openxmlformats.org/officeDocument/2006/relationships/slide" Target="/ppt/slides/slide5.xml" Id="R2c348689af804e57" /><Relationship Type="http://schemas.openxmlformats.org/officeDocument/2006/relationships/slide" Target="/ppt/slides/slide6.xml" Id="Re5a06fdd38884bfe" /><Relationship Type="http://schemas.openxmlformats.org/officeDocument/2006/relationships/slide" Target="/ppt/slides/slide7.xml" Id="R4f9acadb712d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cef4bbe32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185772154a42" /><Relationship Type="http://schemas.openxmlformats.org/officeDocument/2006/relationships/theme" Target="/ppt/slideMasters/theme/theme1.xml" Id="R085a8f755952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218577215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f5a69dfbb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ac9155c9e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3f66e532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aae76035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dffb3ae8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e71cdb81e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5a6dd27b0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−4 188 592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164 660 834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LIAN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LIAN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