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b0a9f8d35d41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3933059c7b4157"/>
  </p:sldMasterIdLst>
  <p:sldIdLst>
    <p:sldId xmlns:r="http://schemas.openxmlformats.org/officeDocument/2006/relationships" id="256" r:id="Ref46f2a79ea044c4"/>
    <p:sldId xmlns:r="http://schemas.openxmlformats.org/officeDocument/2006/relationships" id="257" r:id="Rf71e83ed45b94e2e"/>
    <p:sldId xmlns:r="http://schemas.openxmlformats.org/officeDocument/2006/relationships" id="258" r:id="R70bf37e601b7457c"/>
    <p:sldId xmlns:r="http://schemas.openxmlformats.org/officeDocument/2006/relationships" id="259" r:id="Rbf9bcc71c42e4bed"/>
    <p:sldId xmlns:r="http://schemas.openxmlformats.org/officeDocument/2006/relationships" id="260" r:id="Rfb14be5c9e534d66"/>
    <p:sldId xmlns:r="http://schemas.openxmlformats.org/officeDocument/2006/relationships" id="261" r:id="Rd9018016297345d7"/>
    <p:sldId xmlns:r="http://schemas.openxmlformats.org/officeDocument/2006/relationships" id="262" r:id="R64e8e5c8961143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3933059c7b4157" /><Relationship Type="http://schemas.openxmlformats.org/officeDocument/2006/relationships/slide" Target="/ppt/slides/slide1.xml" Id="Ref46f2a79ea044c4" /><Relationship Type="http://schemas.openxmlformats.org/officeDocument/2006/relationships/slide" Target="/ppt/slides/slide2.xml" Id="Rf71e83ed45b94e2e" /><Relationship Type="http://schemas.openxmlformats.org/officeDocument/2006/relationships/slide" Target="/ppt/slides/slide3.xml" Id="R70bf37e601b7457c" /><Relationship Type="http://schemas.openxmlformats.org/officeDocument/2006/relationships/slide" Target="/ppt/slides/slide4.xml" Id="Rbf9bcc71c42e4bed" /><Relationship Type="http://schemas.openxmlformats.org/officeDocument/2006/relationships/slide" Target="/ppt/slides/slide5.xml" Id="Rfb14be5c9e534d66" /><Relationship Type="http://schemas.openxmlformats.org/officeDocument/2006/relationships/slide" Target="/ppt/slides/slide6.xml" Id="Rd9018016297345d7" /><Relationship Type="http://schemas.openxmlformats.org/officeDocument/2006/relationships/slide" Target="/ppt/slides/slide7.xml" Id="R64e8e5c8961143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348f5c5e084b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bb72454de412b" /><Relationship Type="http://schemas.openxmlformats.org/officeDocument/2006/relationships/theme" Target="/ppt/slideMasters/theme/theme1.xml" Id="R1825c035a0f04c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3bb72454de41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bd8159c6a4c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0ef13705b4e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6eb04c3f848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c86a5ee834a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57c2c5cd946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16825007b43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01723195747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COLOR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COLOR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COLOR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COLOR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COLOR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COLOR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197 017 000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177 394 000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210 281 000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2 139 707 000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8 032 456 000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COLOR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ONS INVEST II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COLOR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86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958 815 018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COLOR GROUP AS</a:t>
            </a:r>
          </a:p>
        </p:txBody>
      </p:sp>
    </p:spTree>
  </p:cSld>
  <p:clrMapOvr>
    <a:masterClrMapping xmlns:a="http://schemas.openxmlformats.org/drawingml/2006/main"/>
  </p:clrMapOvr>
</p:sld>
</file>