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b4041f44a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959a7e2a448eb"/>
  </p:sldMasterIdLst>
  <p:sldIdLst>
    <p:sldId xmlns:r="http://schemas.openxmlformats.org/officeDocument/2006/relationships" id="256" r:id="Ra3071d842624484f"/>
    <p:sldId xmlns:r="http://schemas.openxmlformats.org/officeDocument/2006/relationships" id="257" r:id="R1f799ea425cf4c2a"/>
    <p:sldId xmlns:r="http://schemas.openxmlformats.org/officeDocument/2006/relationships" id="258" r:id="Ra66e0db1c9de4c64"/>
    <p:sldId xmlns:r="http://schemas.openxmlformats.org/officeDocument/2006/relationships" id="259" r:id="Rf9de3b565fde48e0"/>
    <p:sldId xmlns:r="http://schemas.openxmlformats.org/officeDocument/2006/relationships" id="260" r:id="R94858e74d9304d88"/>
    <p:sldId xmlns:r="http://schemas.openxmlformats.org/officeDocument/2006/relationships" id="261" r:id="Re5dec9f644ac4ea8"/>
    <p:sldId xmlns:r="http://schemas.openxmlformats.org/officeDocument/2006/relationships" id="262" r:id="R0d51da3a2543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959a7e2a448eb" /><Relationship Type="http://schemas.openxmlformats.org/officeDocument/2006/relationships/slide" Target="/ppt/slides/slide1.xml" Id="Ra3071d842624484f" /><Relationship Type="http://schemas.openxmlformats.org/officeDocument/2006/relationships/slide" Target="/ppt/slides/slide2.xml" Id="R1f799ea425cf4c2a" /><Relationship Type="http://schemas.openxmlformats.org/officeDocument/2006/relationships/slide" Target="/ppt/slides/slide3.xml" Id="Ra66e0db1c9de4c64" /><Relationship Type="http://schemas.openxmlformats.org/officeDocument/2006/relationships/slide" Target="/ppt/slides/slide4.xml" Id="Rf9de3b565fde48e0" /><Relationship Type="http://schemas.openxmlformats.org/officeDocument/2006/relationships/slide" Target="/ppt/slides/slide5.xml" Id="R94858e74d9304d88" /><Relationship Type="http://schemas.openxmlformats.org/officeDocument/2006/relationships/slide" Target="/ppt/slides/slide6.xml" Id="Re5dec9f644ac4ea8" /><Relationship Type="http://schemas.openxmlformats.org/officeDocument/2006/relationships/slide" Target="/ppt/slides/slide7.xml" Id="R0d51da3a2543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327540c654c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a61dfac234dbd" /><Relationship Type="http://schemas.openxmlformats.org/officeDocument/2006/relationships/theme" Target="/ppt/slideMasters/theme/theme1.xml" Id="R89d0f2c6aa50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a61dfac23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77e315c34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9a484f4da47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827c6e10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8599df555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18830bdc14d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e869ac31641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14aad2bcf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QUO VADIZ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QUO VADIZ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11 282 973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12 599 641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ASKVIG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ASKVIG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DELABY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CHRISTIAN ASKVIG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FREDERIK ASKVIG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DELABY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Vesteråsveien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12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958 987 714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QUO VADIZ AS</a:t>
            </a:r>
          </a:p>
        </p:txBody>
      </p:sp>
    </p:spTree>
  </p:cSld>
  <p:clrMapOvr>
    <a:masterClrMapping xmlns:a="http://schemas.openxmlformats.org/drawingml/2006/main"/>
  </p:clrMapOvr>
</p:sld>
</file>