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a03af672e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b3c5a1c324467"/>
  </p:sldMasterIdLst>
  <p:sldIdLst>
    <p:sldId xmlns:r="http://schemas.openxmlformats.org/officeDocument/2006/relationships" id="256" r:id="R99e655d7b32b419c"/>
    <p:sldId xmlns:r="http://schemas.openxmlformats.org/officeDocument/2006/relationships" id="257" r:id="Re203a1553193442c"/>
    <p:sldId xmlns:r="http://schemas.openxmlformats.org/officeDocument/2006/relationships" id="258" r:id="R012e4871590d4292"/>
    <p:sldId xmlns:r="http://schemas.openxmlformats.org/officeDocument/2006/relationships" id="259" r:id="Ra31c74f342ee4e45"/>
    <p:sldId xmlns:r="http://schemas.openxmlformats.org/officeDocument/2006/relationships" id="260" r:id="Rafc4edc193554436"/>
    <p:sldId xmlns:r="http://schemas.openxmlformats.org/officeDocument/2006/relationships" id="261" r:id="R0739c4eb02184350"/>
    <p:sldId xmlns:r="http://schemas.openxmlformats.org/officeDocument/2006/relationships" id="262" r:id="R71d8e77b8053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b3c5a1c324467" /><Relationship Type="http://schemas.openxmlformats.org/officeDocument/2006/relationships/slide" Target="/ppt/slides/slide1.xml" Id="R99e655d7b32b419c" /><Relationship Type="http://schemas.openxmlformats.org/officeDocument/2006/relationships/slide" Target="/ppt/slides/slide2.xml" Id="Re203a1553193442c" /><Relationship Type="http://schemas.openxmlformats.org/officeDocument/2006/relationships/slide" Target="/ppt/slides/slide3.xml" Id="R012e4871590d4292" /><Relationship Type="http://schemas.openxmlformats.org/officeDocument/2006/relationships/slide" Target="/ppt/slides/slide4.xml" Id="Ra31c74f342ee4e45" /><Relationship Type="http://schemas.openxmlformats.org/officeDocument/2006/relationships/slide" Target="/ppt/slides/slide5.xml" Id="Rafc4edc193554436" /><Relationship Type="http://schemas.openxmlformats.org/officeDocument/2006/relationships/slide" Target="/ppt/slides/slide6.xml" Id="R0739c4eb02184350" /><Relationship Type="http://schemas.openxmlformats.org/officeDocument/2006/relationships/slide" Target="/ppt/slides/slide7.xml" Id="R71d8e77b8053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b5faca35d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d7181437461e" /><Relationship Type="http://schemas.openxmlformats.org/officeDocument/2006/relationships/theme" Target="/ppt/slideMasters/theme/theme1.xml" Id="R7b129eeb4fe9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bd7181437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620b60aec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3c7db559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90301c96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88527a00d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f79daaa2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9563babd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eb5aa6cf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−1 495 830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46 787 897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48 478 988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959 039 313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