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53e92c34f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88335914a49cf"/>
  </p:sldMasterIdLst>
  <p:sldIdLst>
    <p:sldId xmlns:r="http://schemas.openxmlformats.org/officeDocument/2006/relationships" id="256" r:id="R38dea072446c465e"/>
    <p:sldId xmlns:r="http://schemas.openxmlformats.org/officeDocument/2006/relationships" id="257" r:id="R8cc422377d95476b"/>
    <p:sldId xmlns:r="http://schemas.openxmlformats.org/officeDocument/2006/relationships" id="258" r:id="Rb692fa16b70f4b17"/>
    <p:sldId xmlns:r="http://schemas.openxmlformats.org/officeDocument/2006/relationships" id="259" r:id="R1961ddc8f3da4c3a"/>
    <p:sldId xmlns:r="http://schemas.openxmlformats.org/officeDocument/2006/relationships" id="260" r:id="R665b954e5a3e4820"/>
    <p:sldId xmlns:r="http://schemas.openxmlformats.org/officeDocument/2006/relationships" id="261" r:id="Rfd2fffa32bba4b7d"/>
    <p:sldId xmlns:r="http://schemas.openxmlformats.org/officeDocument/2006/relationships" id="262" r:id="R95ef18eb2fe8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88335914a49cf" /><Relationship Type="http://schemas.openxmlformats.org/officeDocument/2006/relationships/slide" Target="/ppt/slides/slide1.xml" Id="R38dea072446c465e" /><Relationship Type="http://schemas.openxmlformats.org/officeDocument/2006/relationships/slide" Target="/ppt/slides/slide2.xml" Id="R8cc422377d95476b" /><Relationship Type="http://schemas.openxmlformats.org/officeDocument/2006/relationships/slide" Target="/ppt/slides/slide3.xml" Id="Rb692fa16b70f4b17" /><Relationship Type="http://schemas.openxmlformats.org/officeDocument/2006/relationships/slide" Target="/ppt/slides/slide4.xml" Id="R1961ddc8f3da4c3a" /><Relationship Type="http://schemas.openxmlformats.org/officeDocument/2006/relationships/slide" Target="/ppt/slides/slide5.xml" Id="R665b954e5a3e4820" /><Relationship Type="http://schemas.openxmlformats.org/officeDocument/2006/relationships/slide" Target="/ppt/slides/slide6.xml" Id="Rfd2fffa32bba4b7d" /><Relationship Type="http://schemas.openxmlformats.org/officeDocument/2006/relationships/slide" Target="/ppt/slides/slide7.xml" Id="R95ef18eb2fe8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fb5b3cf25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e4808a0e4a62" /><Relationship Type="http://schemas.openxmlformats.org/officeDocument/2006/relationships/theme" Target="/ppt/slideMasters/theme/theme1.xml" Id="R5d56a9c3a276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de4808a0e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b4a8a2490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0a807aeb0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2e54bc70c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98378ec3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701d52f05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a46ca0eca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153d67c3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12 321 123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