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6f64e5a27648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352cc0879949fb"/>
  </p:sldMasterIdLst>
  <p:sldIdLst>
    <p:sldId xmlns:r="http://schemas.openxmlformats.org/officeDocument/2006/relationships" id="256" r:id="R20c99a8b1a554ffe"/>
    <p:sldId xmlns:r="http://schemas.openxmlformats.org/officeDocument/2006/relationships" id="257" r:id="Re0a4e0a983c14a7a"/>
    <p:sldId xmlns:r="http://schemas.openxmlformats.org/officeDocument/2006/relationships" id="258" r:id="R72d57f2b5718481e"/>
    <p:sldId xmlns:r="http://schemas.openxmlformats.org/officeDocument/2006/relationships" id="259" r:id="Ra5e3c7e3d6da404f"/>
    <p:sldId xmlns:r="http://schemas.openxmlformats.org/officeDocument/2006/relationships" id="260" r:id="R75d1b8cd21e747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352cc0879949fb" /><Relationship Type="http://schemas.openxmlformats.org/officeDocument/2006/relationships/slide" Target="/ppt/slides/slide1.xml" Id="R20c99a8b1a554ffe" /><Relationship Type="http://schemas.openxmlformats.org/officeDocument/2006/relationships/slide" Target="/ppt/slides/slide2.xml" Id="Re0a4e0a983c14a7a" /><Relationship Type="http://schemas.openxmlformats.org/officeDocument/2006/relationships/slide" Target="/ppt/slides/slide3.xml" Id="R72d57f2b5718481e" /><Relationship Type="http://schemas.openxmlformats.org/officeDocument/2006/relationships/slide" Target="/ppt/slides/slide4.xml" Id="Ra5e3c7e3d6da404f" /><Relationship Type="http://schemas.openxmlformats.org/officeDocument/2006/relationships/slide" Target="/ppt/slides/slide5.xml" Id="R75d1b8cd21e747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8f6c62010a4d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b6c09ea304b6f" /><Relationship Type="http://schemas.openxmlformats.org/officeDocument/2006/relationships/theme" Target="/ppt/slideMasters/theme/theme1.xml" Id="R737b71fb3a594e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7b6c09ea304b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92edf9173d41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8d357b802547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b2da29465b41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3715af58d047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e4948a028747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VÅLER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VÅLER KOMMUNE ble etablert [år] og holder til i Våler I Østfold.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Kjosveien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1592 Våler I Østfold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 28 91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postmottak@valer.kommune.no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www.valer.kommune.no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959 272 581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