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b25a3423d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99951f79041b0"/>
  </p:sldMasterIdLst>
  <p:sldIdLst>
    <p:sldId xmlns:r="http://schemas.openxmlformats.org/officeDocument/2006/relationships" id="256" r:id="R3ea95ec4b76e4726"/>
    <p:sldId xmlns:r="http://schemas.openxmlformats.org/officeDocument/2006/relationships" id="257" r:id="Re1549be16e1b47a1"/>
    <p:sldId xmlns:r="http://schemas.openxmlformats.org/officeDocument/2006/relationships" id="258" r:id="R0f84c8a8f3b24afa"/>
    <p:sldId xmlns:r="http://schemas.openxmlformats.org/officeDocument/2006/relationships" id="259" r:id="R20094d44b4e84414"/>
    <p:sldId xmlns:r="http://schemas.openxmlformats.org/officeDocument/2006/relationships" id="260" r:id="R5fad8e45fd6e49f7"/>
    <p:sldId xmlns:r="http://schemas.openxmlformats.org/officeDocument/2006/relationships" id="261" r:id="Rcd5ffa6821b14aca"/>
    <p:sldId xmlns:r="http://schemas.openxmlformats.org/officeDocument/2006/relationships" id="262" r:id="Rc5889b6b74ac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99951f79041b0" /><Relationship Type="http://schemas.openxmlformats.org/officeDocument/2006/relationships/slide" Target="/ppt/slides/slide1.xml" Id="R3ea95ec4b76e4726" /><Relationship Type="http://schemas.openxmlformats.org/officeDocument/2006/relationships/slide" Target="/ppt/slides/slide2.xml" Id="Re1549be16e1b47a1" /><Relationship Type="http://schemas.openxmlformats.org/officeDocument/2006/relationships/slide" Target="/ppt/slides/slide3.xml" Id="R0f84c8a8f3b24afa" /><Relationship Type="http://schemas.openxmlformats.org/officeDocument/2006/relationships/slide" Target="/ppt/slides/slide4.xml" Id="R20094d44b4e84414" /><Relationship Type="http://schemas.openxmlformats.org/officeDocument/2006/relationships/slide" Target="/ppt/slides/slide5.xml" Id="R5fad8e45fd6e49f7" /><Relationship Type="http://schemas.openxmlformats.org/officeDocument/2006/relationships/slide" Target="/ppt/slides/slide6.xml" Id="Rcd5ffa6821b14aca" /><Relationship Type="http://schemas.openxmlformats.org/officeDocument/2006/relationships/slide" Target="/ppt/slides/slide7.xml" Id="Rc5889b6b74ac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b2c8a4aec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d6f29ef6b468f" /><Relationship Type="http://schemas.openxmlformats.org/officeDocument/2006/relationships/theme" Target="/ppt/slideMasters/theme/theme1.xml" Id="R47f008141797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d6f29ef6b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f1093d98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66274d70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78fc97dc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ad9e3e29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4db3037b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57a8d11b43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dda26683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STORKLEIVEN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STORKLEIVEN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70 114 911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153 835 244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156 872 753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FREDRIK JEBSEN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Fredrik Arnesen, Bærumsveien 217A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98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959 310 548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