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86b34b85224d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f27e5df00b41f3"/>
  </p:sldMasterIdLst>
  <p:sldIdLst>
    <p:sldId xmlns:r="http://schemas.openxmlformats.org/officeDocument/2006/relationships" id="256" r:id="R0ae574a882ea4811"/>
    <p:sldId xmlns:r="http://schemas.openxmlformats.org/officeDocument/2006/relationships" id="257" r:id="R62854d3f46ca4dcc"/>
    <p:sldId xmlns:r="http://schemas.openxmlformats.org/officeDocument/2006/relationships" id="258" r:id="R292644e708f04480"/>
    <p:sldId xmlns:r="http://schemas.openxmlformats.org/officeDocument/2006/relationships" id="259" r:id="Rfc5e39e633f047f9"/>
    <p:sldId xmlns:r="http://schemas.openxmlformats.org/officeDocument/2006/relationships" id="260" r:id="Ref39f404398f42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f27e5df00b41f3" /><Relationship Type="http://schemas.openxmlformats.org/officeDocument/2006/relationships/slide" Target="/ppt/slides/slide1.xml" Id="R0ae574a882ea4811" /><Relationship Type="http://schemas.openxmlformats.org/officeDocument/2006/relationships/slide" Target="/ppt/slides/slide2.xml" Id="R62854d3f46ca4dcc" /><Relationship Type="http://schemas.openxmlformats.org/officeDocument/2006/relationships/slide" Target="/ppt/slides/slide3.xml" Id="R292644e708f04480" /><Relationship Type="http://schemas.openxmlformats.org/officeDocument/2006/relationships/slide" Target="/ppt/slides/slide4.xml" Id="Rfc5e39e633f047f9" /><Relationship Type="http://schemas.openxmlformats.org/officeDocument/2006/relationships/slide" Target="/ppt/slides/slide5.xml" Id="Ref39f404398f42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0c85a1401f48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666a4e60048dd" /><Relationship Type="http://schemas.openxmlformats.org/officeDocument/2006/relationships/theme" Target="/ppt/slideMasters/theme/theme1.xml" Id="R2893de06e51d4b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b666a4e60048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a895985ad4c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4f9e6bb8341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12800729d4f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1abfb7f5f4b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ae2d6f94243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LOM KOMMUNE ble etablert [år] og holder til i Lom.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Sognefjellsvegen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2686 Lom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21 73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post@lom.kommune.no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lom.kommune.no/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959 377 677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 KOMMUNE</a:t>
            </a:r>
          </a:p>
        </p:txBody>
      </p:sp>
    </p:spTree>
  </p:cSld>
  <p:clrMapOvr>
    <a:masterClrMapping xmlns:a="http://schemas.openxmlformats.org/drawingml/2006/main"/>
  </p:clrMapOvr>
</p:sld>
</file>