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f1b012a24940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54c15ca1274480"/>
  </p:sldMasterIdLst>
  <p:sldIdLst>
    <p:sldId xmlns:r="http://schemas.openxmlformats.org/officeDocument/2006/relationships" id="256" r:id="Rc702198182da4070"/>
    <p:sldId xmlns:r="http://schemas.openxmlformats.org/officeDocument/2006/relationships" id="257" r:id="Re2ec2cae644f4bb5"/>
    <p:sldId xmlns:r="http://schemas.openxmlformats.org/officeDocument/2006/relationships" id="258" r:id="R280acef3657047b4"/>
    <p:sldId xmlns:r="http://schemas.openxmlformats.org/officeDocument/2006/relationships" id="259" r:id="Rc36401bd3c9c4b5c"/>
    <p:sldId xmlns:r="http://schemas.openxmlformats.org/officeDocument/2006/relationships" id="260" r:id="Re4f3d19624684e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4c15ca1274480" /><Relationship Type="http://schemas.openxmlformats.org/officeDocument/2006/relationships/slide" Target="/ppt/slides/slide1.xml" Id="Rc702198182da4070" /><Relationship Type="http://schemas.openxmlformats.org/officeDocument/2006/relationships/slide" Target="/ppt/slides/slide2.xml" Id="Re2ec2cae644f4bb5" /><Relationship Type="http://schemas.openxmlformats.org/officeDocument/2006/relationships/slide" Target="/ppt/slides/slide3.xml" Id="R280acef3657047b4" /><Relationship Type="http://schemas.openxmlformats.org/officeDocument/2006/relationships/slide" Target="/ppt/slides/slide4.xml" Id="Rc36401bd3c9c4b5c" /><Relationship Type="http://schemas.openxmlformats.org/officeDocument/2006/relationships/slide" Target="/ppt/slides/slide5.xml" Id="Re4f3d19624684e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66470e23749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dd9f05bf04871" /><Relationship Type="http://schemas.openxmlformats.org/officeDocument/2006/relationships/theme" Target="/ppt/slideMasters/theme/theme1.xml" Id="R753d716aada94f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bdd9f05bf048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d98c0b33b4c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68ce875c941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b5810234c4e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a8373895a48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d284bcd6043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PORSANGER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PORSANGER KOMMUNE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postmottak@porsanger.kommune.no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www.porsanger.kommune.no/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959 411 735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