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644a66f22642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123c495294025"/>
  </p:sldMasterIdLst>
  <p:sldIdLst>
    <p:sldId xmlns:r="http://schemas.openxmlformats.org/officeDocument/2006/relationships" id="256" r:id="R566179ede8934bdd"/>
    <p:sldId xmlns:r="http://schemas.openxmlformats.org/officeDocument/2006/relationships" id="257" r:id="R71c6bd12f5c74040"/>
    <p:sldId xmlns:r="http://schemas.openxmlformats.org/officeDocument/2006/relationships" id="258" r:id="R6267979962e64fcd"/>
    <p:sldId xmlns:r="http://schemas.openxmlformats.org/officeDocument/2006/relationships" id="259" r:id="R49a80180bd204c82"/>
    <p:sldId xmlns:r="http://schemas.openxmlformats.org/officeDocument/2006/relationships" id="260" r:id="R702a78f6ae68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123c495294025" /><Relationship Type="http://schemas.openxmlformats.org/officeDocument/2006/relationships/slide" Target="/ppt/slides/slide1.xml" Id="R566179ede8934bdd" /><Relationship Type="http://schemas.openxmlformats.org/officeDocument/2006/relationships/slide" Target="/ppt/slides/slide2.xml" Id="R71c6bd12f5c74040" /><Relationship Type="http://schemas.openxmlformats.org/officeDocument/2006/relationships/slide" Target="/ppt/slides/slide3.xml" Id="R6267979962e64fcd" /><Relationship Type="http://schemas.openxmlformats.org/officeDocument/2006/relationships/slide" Target="/ppt/slides/slide4.xml" Id="R49a80180bd204c82" /><Relationship Type="http://schemas.openxmlformats.org/officeDocument/2006/relationships/slide" Target="/ppt/slides/slide5.xml" Id="R702a78f6ae68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568c5a8c146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208b4f08544b5" /><Relationship Type="http://schemas.openxmlformats.org/officeDocument/2006/relationships/theme" Target="/ppt/slideMasters/theme/theme1.xml" Id="R52642dffe67648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4208b4f08544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fed4f73f843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f5441bef949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c2e903e3c41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42fa075a4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9ea20da144d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KOMMUNE ble etablert [år] og holder til i Etne.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 TINGHUS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5590 Etne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 75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post@etne.kommune.no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959 435 375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 KOMMUNE</a:t>
            </a:r>
          </a:p>
        </p:txBody>
      </p:sp>
    </p:spTree>
  </p:cSld>
  <p:clrMapOvr>
    <a:masterClrMapping xmlns:a="http://schemas.openxmlformats.org/drawingml/2006/main"/>
  </p:clrMapOvr>
</p:sld>
</file>